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Fira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Fira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FiraSans-bold.fntdata"/><Relationship Id="rId6" Type="http://schemas.openxmlformats.org/officeDocument/2006/relationships/slide" Target="slides/slide2.xml"/><Relationship Id="rId18" Type="http://schemas.openxmlformats.org/officeDocument/2006/relationships/font" Target="fonts/Fira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0815fbb87_2_2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90815fbb87_2_2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5fdc230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5fdc230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5fdc230cd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5fdc230cd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5fdc230cd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5fdc230cd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5fdc230cd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5fdc230cd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5fdc230cd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5fdc230cd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5fdc230c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5fdc230c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e61e4a9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e61e4a9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5530272ca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5530272ca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886700" y="916300"/>
            <a:ext cx="3800100" cy="18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886700" y="2767775"/>
            <a:ext cx="38001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3454"/>
            <a:ext cx="82296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0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886700" y="1068700"/>
            <a:ext cx="3800100" cy="18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AC9B"/>
                </a:solidFill>
              </a:rPr>
              <a:t>L’Association</a:t>
            </a:r>
            <a:endParaRPr>
              <a:solidFill>
                <a:srgbClr val="25AC9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AC9B"/>
                </a:solidFill>
              </a:rPr>
              <a:t>Noonan</a:t>
            </a:r>
            <a:endParaRPr>
              <a:solidFill>
                <a:srgbClr val="25AC9B"/>
              </a:solidFill>
            </a:endParaRPr>
          </a:p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886700" y="2996375"/>
            <a:ext cx="38001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 sommes nous, et pourquoi adhérer ?</a:t>
            </a:r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75" y="113625"/>
            <a:ext cx="48768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objectifs de l’Association</a:t>
            </a: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 rot="4033889">
            <a:off x="1382921" y="1542709"/>
            <a:ext cx="614929" cy="849884"/>
            <a:chOff x="4822750" y="3176275"/>
            <a:chExt cx="400375" cy="553300"/>
          </a:xfrm>
        </p:grpSpPr>
        <p:sp>
          <p:nvSpPr>
            <p:cNvPr id="60" name="Google Shape;60;p14"/>
            <p:cNvSpPr/>
            <p:nvPr/>
          </p:nvSpPr>
          <p:spPr>
            <a:xfrm>
              <a:off x="4824225" y="3177550"/>
              <a:ext cx="397600" cy="550875"/>
            </a:xfrm>
            <a:custGeom>
              <a:rect b="b" l="l" r="r" t="t"/>
              <a:pathLst>
                <a:path extrusionOk="0" h="22035" w="15904">
                  <a:moveTo>
                    <a:pt x="9667" y="6900"/>
                  </a:moveTo>
                  <a:cubicBezTo>
                    <a:pt x="9705" y="6945"/>
                    <a:pt x="9742" y="6990"/>
                    <a:pt x="9780" y="7042"/>
                  </a:cubicBezTo>
                  <a:cubicBezTo>
                    <a:pt x="10553" y="7920"/>
                    <a:pt x="11776" y="9736"/>
                    <a:pt x="11258" y="11950"/>
                  </a:cubicBezTo>
                  <a:cubicBezTo>
                    <a:pt x="10665" y="14449"/>
                    <a:pt x="8482" y="15267"/>
                    <a:pt x="5885" y="15694"/>
                  </a:cubicBezTo>
                  <a:cubicBezTo>
                    <a:pt x="4407" y="13488"/>
                    <a:pt x="3499" y="11327"/>
                    <a:pt x="4925" y="9188"/>
                  </a:cubicBezTo>
                  <a:cubicBezTo>
                    <a:pt x="6193" y="7290"/>
                    <a:pt x="8347" y="6945"/>
                    <a:pt x="9517" y="6907"/>
                  </a:cubicBezTo>
                  <a:cubicBezTo>
                    <a:pt x="9570" y="6907"/>
                    <a:pt x="9615" y="6900"/>
                    <a:pt x="9667" y="6900"/>
                  </a:cubicBezTo>
                  <a:close/>
                  <a:moveTo>
                    <a:pt x="8179" y="0"/>
                  </a:moveTo>
                  <a:cubicBezTo>
                    <a:pt x="8039" y="0"/>
                    <a:pt x="7899" y="72"/>
                    <a:pt x="7821" y="243"/>
                  </a:cubicBezTo>
                  <a:cubicBezTo>
                    <a:pt x="7146" y="1729"/>
                    <a:pt x="7761" y="3613"/>
                    <a:pt x="8392" y="4933"/>
                  </a:cubicBezTo>
                  <a:cubicBezTo>
                    <a:pt x="8587" y="5346"/>
                    <a:pt x="8819" y="5736"/>
                    <a:pt x="9075" y="6112"/>
                  </a:cubicBezTo>
                  <a:cubicBezTo>
                    <a:pt x="7694" y="6232"/>
                    <a:pt x="5570" y="6749"/>
                    <a:pt x="4249" y="8738"/>
                  </a:cubicBezTo>
                  <a:cubicBezTo>
                    <a:pt x="2569" y="11252"/>
                    <a:pt x="3664" y="13796"/>
                    <a:pt x="4985" y="15822"/>
                  </a:cubicBezTo>
                  <a:cubicBezTo>
                    <a:pt x="4775" y="15852"/>
                    <a:pt x="4572" y="15874"/>
                    <a:pt x="4362" y="15904"/>
                  </a:cubicBezTo>
                  <a:cubicBezTo>
                    <a:pt x="985" y="16310"/>
                    <a:pt x="152" y="18418"/>
                    <a:pt x="115" y="18508"/>
                  </a:cubicBezTo>
                  <a:cubicBezTo>
                    <a:pt x="0" y="18827"/>
                    <a:pt x="258" y="19059"/>
                    <a:pt x="513" y="19059"/>
                  </a:cubicBezTo>
                  <a:cubicBezTo>
                    <a:pt x="660" y="19059"/>
                    <a:pt x="806" y="18982"/>
                    <a:pt x="880" y="18801"/>
                  </a:cubicBezTo>
                  <a:cubicBezTo>
                    <a:pt x="910" y="18734"/>
                    <a:pt x="1601" y="17053"/>
                    <a:pt x="4460" y="16715"/>
                  </a:cubicBezTo>
                  <a:cubicBezTo>
                    <a:pt x="4790" y="16677"/>
                    <a:pt x="5135" y="16632"/>
                    <a:pt x="5495" y="16580"/>
                  </a:cubicBezTo>
                  <a:cubicBezTo>
                    <a:pt x="5698" y="16873"/>
                    <a:pt x="5900" y="17143"/>
                    <a:pt x="6095" y="17405"/>
                  </a:cubicBezTo>
                  <a:cubicBezTo>
                    <a:pt x="7791" y="19717"/>
                    <a:pt x="7049" y="21367"/>
                    <a:pt x="7011" y="21443"/>
                  </a:cubicBezTo>
                  <a:cubicBezTo>
                    <a:pt x="6851" y="21767"/>
                    <a:pt x="7123" y="22035"/>
                    <a:pt x="7393" y="22035"/>
                  </a:cubicBezTo>
                  <a:cubicBezTo>
                    <a:pt x="7530" y="22035"/>
                    <a:pt x="7666" y="21966"/>
                    <a:pt x="7746" y="21803"/>
                  </a:cubicBezTo>
                  <a:cubicBezTo>
                    <a:pt x="7791" y="21713"/>
                    <a:pt x="8759" y="19664"/>
                    <a:pt x="6748" y="16918"/>
                  </a:cubicBezTo>
                  <a:cubicBezTo>
                    <a:pt x="6636" y="16760"/>
                    <a:pt x="6516" y="16595"/>
                    <a:pt x="6403" y="16437"/>
                  </a:cubicBezTo>
                  <a:cubicBezTo>
                    <a:pt x="7244" y="16302"/>
                    <a:pt x="8069" y="16070"/>
                    <a:pt x="8857" y="15747"/>
                  </a:cubicBezTo>
                  <a:cubicBezTo>
                    <a:pt x="10343" y="15117"/>
                    <a:pt x="11604" y="14051"/>
                    <a:pt x="12054" y="12137"/>
                  </a:cubicBezTo>
                  <a:cubicBezTo>
                    <a:pt x="12602" y="9796"/>
                    <a:pt x="11506" y="7875"/>
                    <a:pt x="10643" y="6794"/>
                  </a:cubicBezTo>
                  <a:cubicBezTo>
                    <a:pt x="11108" y="6727"/>
                    <a:pt x="11566" y="6622"/>
                    <a:pt x="12009" y="6487"/>
                  </a:cubicBezTo>
                  <a:cubicBezTo>
                    <a:pt x="13405" y="6044"/>
                    <a:pt x="15198" y="5196"/>
                    <a:pt x="15821" y="3695"/>
                  </a:cubicBezTo>
                  <a:cubicBezTo>
                    <a:pt x="15903" y="3485"/>
                    <a:pt x="15806" y="3245"/>
                    <a:pt x="15596" y="3162"/>
                  </a:cubicBezTo>
                  <a:cubicBezTo>
                    <a:pt x="15546" y="3140"/>
                    <a:pt x="15494" y="3130"/>
                    <a:pt x="15442" y="3130"/>
                  </a:cubicBezTo>
                  <a:cubicBezTo>
                    <a:pt x="15284" y="3130"/>
                    <a:pt x="15131" y="3227"/>
                    <a:pt x="15063" y="3380"/>
                  </a:cubicBezTo>
                  <a:cubicBezTo>
                    <a:pt x="14568" y="4596"/>
                    <a:pt x="12992" y="5316"/>
                    <a:pt x="11761" y="5706"/>
                  </a:cubicBezTo>
                  <a:cubicBezTo>
                    <a:pt x="11198" y="5879"/>
                    <a:pt x="10620" y="5999"/>
                    <a:pt x="10035" y="6052"/>
                  </a:cubicBezTo>
                  <a:cubicBezTo>
                    <a:pt x="9682" y="5594"/>
                    <a:pt x="9375" y="5099"/>
                    <a:pt x="9127" y="4581"/>
                  </a:cubicBezTo>
                  <a:cubicBezTo>
                    <a:pt x="8572" y="3418"/>
                    <a:pt x="8024" y="1774"/>
                    <a:pt x="8564" y="581"/>
                  </a:cubicBezTo>
                  <a:cubicBezTo>
                    <a:pt x="8712" y="257"/>
                    <a:pt x="8445" y="0"/>
                    <a:pt x="8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4822750" y="3176275"/>
              <a:ext cx="400375" cy="553300"/>
            </a:xfrm>
            <a:custGeom>
              <a:rect b="b" l="l" r="r" t="t"/>
              <a:pathLst>
                <a:path extrusionOk="0" h="22132" w="16015">
                  <a:moveTo>
                    <a:pt x="9704" y="6996"/>
                  </a:moveTo>
                  <a:cubicBezTo>
                    <a:pt x="9719" y="7011"/>
                    <a:pt x="9726" y="7026"/>
                    <a:pt x="9741" y="7041"/>
                  </a:cubicBezTo>
                  <a:cubicBezTo>
                    <a:pt x="9764" y="7063"/>
                    <a:pt x="9786" y="7093"/>
                    <a:pt x="9809" y="7123"/>
                  </a:cubicBezTo>
                  <a:cubicBezTo>
                    <a:pt x="10574" y="7994"/>
                    <a:pt x="11783" y="9795"/>
                    <a:pt x="11265" y="11993"/>
                  </a:cubicBezTo>
                  <a:cubicBezTo>
                    <a:pt x="10664" y="14567"/>
                    <a:pt x="8368" y="15295"/>
                    <a:pt x="5967" y="15693"/>
                  </a:cubicBezTo>
                  <a:cubicBezTo>
                    <a:pt x="4601" y="13659"/>
                    <a:pt x="3558" y="11468"/>
                    <a:pt x="5021" y="9262"/>
                  </a:cubicBezTo>
                  <a:cubicBezTo>
                    <a:pt x="6275" y="7386"/>
                    <a:pt x="8413" y="7041"/>
                    <a:pt x="9576" y="7003"/>
                  </a:cubicBezTo>
                  <a:cubicBezTo>
                    <a:pt x="9606" y="7003"/>
                    <a:pt x="9636" y="7003"/>
                    <a:pt x="9666" y="6996"/>
                  </a:cubicBezTo>
                  <a:close/>
                  <a:moveTo>
                    <a:pt x="9726" y="6898"/>
                  </a:moveTo>
                  <a:cubicBezTo>
                    <a:pt x="9704" y="6898"/>
                    <a:pt x="9681" y="6906"/>
                    <a:pt x="9659" y="6906"/>
                  </a:cubicBezTo>
                  <a:cubicBezTo>
                    <a:pt x="9629" y="6906"/>
                    <a:pt x="9606" y="6906"/>
                    <a:pt x="9576" y="6913"/>
                  </a:cubicBezTo>
                  <a:cubicBezTo>
                    <a:pt x="8398" y="6951"/>
                    <a:pt x="6222" y="7303"/>
                    <a:pt x="4946" y="9217"/>
                  </a:cubicBezTo>
                  <a:cubicBezTo>
                    <a:pt x="4278" y="10222"/>
                    <a:pt x="4076" y="11288"/>
                    <a:pt x="4331" y="12481"/>
                  </a:cubicBezTo>
                  <a:cubicBezTo>
                    <a:pt x="4534" y="13427"/>
                    <a:pt x="5036" y="14470"/>
                    <a:pt x="5907" y="15768"/>
                  </a:cubicBezTo>
                  <a:lnTo>
                    <a:pt x="5922" y="15790"/>
                  </a:lnTo>
                  <a:lnTo>
                    <a:pt x="5952" y="15790"/>
                  </a:lnTo>
                  <a:cubicBezTo>
                    <a:pt x="8278" y="15408"/>
                    <a:pt x="10740" y="14657"/>
                    <a:pt x="11362" y="12016"/>
                  </a:cubicBezTo>
                  <a:cubicBezTo>
                    <a:pt x="11888" y="9780"/>
                    <a:pt x="10657" y="7949"/>
                    <a:pt x="9877" y="7056"/>
                  </a:cubicBezTo>
                  <a:cubicBezTo>
                    <a:pt x="9854" y="7033"/>
                    <a:pt x="9832" y="7003"/>
                    <a:pt x="9809" y="6981"/>
                  </a:cubicBezTo>
                  <a:cubicBezTo>
                    <a:pt x="9794" y="6958"/>
                    <a:pt x="9779" y="6936"/>
                    <a:pt x="9764" y="6921"/>
                  </a:cubicBezTo>
                  <a:lnTo>
                    <a:pt x="9749" y="6898"/>
                  </a:lnTo>
                  <a:close/>
                  <a:moveTo>
                    <a:pt x="8241" y="99"/>
                  </a:moveTo>
                  <a:cubicBezTo>
                    <a:pt x="8475" y="99"/>
                    <a:pt x="8713" y="328"/>
                    <a:pt x="8586" y="617"/>
                  </a:cubicBezTo>
                  <a:cubicBezTo>
                    <a:pt x="8031" y="1825"/>
                    <a:pt x="8586" y="3476"/>
                    <a:pt x="9149" y="4654"/>
                  </a:cubicBezTo>
                  <a:cubicBezTo>
                    <a:pt x="9396" y="5172"/>
                    <a:pt x="9704" y="5675"/>
                    <a:pt x="10057" y="6133"/>
                  </a:cubicBezTo>
                  <a:lnTo>
                    <a:pt x="10072" y="6155"/>
                  </a:lnTo>
                  <a:lnTo>
                    <a:pt x="10094" y="6148"/>
                  </a:lnTo>
                  <a:cubicBezTo>
                    <a:pt x="10687" y="6095"/>
                    <a:pt x="11265" y="5975"/>
                    <a:pt x="11835" y="5802"/>
                  </a:cubicBezTo>
                  <a:cubicBezTo>
                    <a:pt x="13073" y="5405"/>
                    <a:pt x="14657" y="4684"/>
                    <a:pt x="15167" y="3454"/>
                  </a:cubicBezTo>
                  <a:cubicBezTo>
                    <a:pt x="15234" y="3292"/>
                    <a:pt x="15363" y="3224"/>
                    <a:pt x="15492" y="3224"/>
                  </a:cubicBezTo>
                  <a:cubicBezTo>
                    <a:pt x="15723" y="3224"/>
                    <a:pt x="15955" y="3442"/>
                    <a:pt x="15835" y="3731"/>
                  </a:cubicBezTo>
                  <a:cubicBezTo>
                    <a:pt x="15219" y="5217"/>
                    <a:pt x="13441" y="6050"/>
                    <a:pt x="12053" y="6493"/>
                  </a:cubicBezTo>
                  <a:cubicBezTo>
                    <a:pt x="11610" y="6628"/>
                    <a:pt x="11160" y="6733"/>
                    <a:pt x="10694" y="6800"/>
                  </a:cubicBezTo>
                  <a:lnTo>
                    <a:pt x="10619" y="6815"/>
                  </a:lnTo>
                  <a:lnTo>
                    <a:pt x="10664" y="6876"/>
                  </a:lnTo>
                  <a:cubicBezTo>
                    <a:pt x="11595" y="8046"/>
                    <a:pt x="12593" y="9915"/>
                    <a:pt x="12060" y="12181"/>
                  </a:cubicBezTo>
                  <a:cubicBezTo>
                    <a:pt x="11670" y="13847"/>
                    <a:pt x="10634" y="15017"/>
                    <a:pt x="8901" y="15753"/>
                  </a:cubicBezTo>
                  <a:cubicBezTo>
                    <a:pt x="8113" y="16076"/>
                    <a:pt x="7288" y="16308"/>
                    <a:pt x="6455" y="16443"/>
                  </a:cubicBezTo>
                  <a:lnTo>
                    <a:pt x="6380" y="16458"/>
                  </a:lnTo>
                  <a:lnTo>
                    <a:pt x="6425" y="16518"/>
                  </a:lnTo>
                  <a:cubicBezTo>
                    <a:pt x="6537" y="16676"/>
                    <a:pt x="6657" y="16833"/>
                    <a:pt x="6770" y="16999"/>
                  </a:cubicBezTo>
                  <a:cubicBezTo>
                    <a:pt x="8766" y="19723"/>
                    <a:pt x="7805" y="21749"/>
                    <a:pt x="7760" y="21831"/>
                  </a:cubicBezTo>
                  <a:cubicBezTo>
                    <a:pt x="7690" y="21977"/>
                    <a:pt x="7569" y="22038"/>
                    <a:pt x="7449" y="22038"/>
                  </a:cubicBezTo>
                  <a:cubicBezTo>
                    <a:pt x="7210" y="22038"/>
                    <a:pt x="6970" y="21800"/>
                    <a:pt x="7115" y="21516"/>
                  </a:cubicBezTo>
                  <a:cubicBezTo>
                    <a:pt x="7145" y="21441"/>
                    <a:pt x="7910" y="19768"/>
                    <a:pt x="6192" y="17426"/>
                  </a:cubicBezTo>
                  <a:cubicBezTo>
                    <a:pt x="6019" y="17194"/>
                    <a:pt x="5802" y="16901"/>
                    <a:pt x="5592" y="16608"/>
                  </a:cubicBezTo>
                  <a:lnTo>
                    <a:pt x="5577" y="16586"/>
                  </a:lnTo>
                  <a:lnTo>
                    <a:pt x="5547" y="16586"/>
                  </a:lnTo>
                  <a:cubicBezTo>
                    <a:pt x="5186" y="16638"/>
                    <a:pt x="4826" y="16683"/>
                    <a:pt x="4511" y="16721"/>
                  </a:cubicBezTo>
                  <a:cubicBezTo>
                    <a:pt x="1629" y="17066"/>
                    <a:pt x="924" y="18762"/>
                    <a:pt x="894" y="18837"/>
                  </a:cubicBezTo>
                  <a:cubicBezTo>
                    <a:pt x="831" y="18999"/>
                    <a:pt x="701" y="19068"/>
                    <a:pt x="570" y="19068"/>
                  </a:cubicBezTo>
                  <a:cubicBezTo>
                    <a:pt x="344" y="19068"/>
                    <a:pt x="114" y="18863"/>
                    <a:pt x="219" y="18582"/>
                  </a:cubicBezTo>
                  <a:cubicBezTo>
                    <a:pt x="256" y="18492"/>
                    <a:pt x="1082" y="16398"/>
                    <a:pt x="4429" y="16000"/>
                  </a:cubicBezTo>
                  <a:cubicBezTo>
                    <a:pt x="4639" y="15970"/>
                    <a:pt x="4841" y="15948"/>
                    <a:pt x="5044" y="15918"/>
                  </a:cubicBezTo>
                  <a:lnTo>
                    <a:pt x="5119" y="15910"/>
                  </a:lnTo>
                  <a:lnTo>
                    <a:pt x="5081" y="15850"/>
                  </a:lnTo>
                  <a:cubicBezTo>
                    <a:pt x="3933" y="14079"/>
                    <a:pt x="2605" y="11423"/>
                    <a:pt x="4346" y="8812"/>
                  </a:cubicBezTo>
                  <a:cubicBezTo>
                    <a:pt x="5629" y="6883"/>
                    <a:pt x="7655" y="6335"/>
                    <a:pt x="9134" y="6208"/>
                  </a:cubicBezTo>
                  <a:lnTo>
                    <a:pt x="9216" y="6208"/>
                  </a:lnTo>
                  <a:lnTo>
                    <a:pt x="9171" y="6140"/>
                  </a:lnTo>
                  <a:cubicBezTo>
                    <a:pt x="8916" y="5765"/>
                    <a:pt x="8691" y="5375"/>
                    <a:pt x="8496" y="4962"/>
                  </a:cubicBezTo>
                  <a:cubicBezTo>
                    <a:pt x="7865" y="3649"/>
                    <a:pt x="7258" y="1780"/>
                    <a:pt x="7925" y="317"/>
                  </a:cubicBezTo>
                  <a:cubicBezTo>
                    <a:pt x="7993" y="164"/>
                    <a:pt x="8117" y="99"/>
                    <a:pt x="8241" y="99"/>
                  </a:cubicBezTo>
                  <a:close/>
                  <a:moveTo>
                    <a:pt x="8239" y="1"/>
                  </a:moveTo>
                  <a:cubicBezTo>
                    <a:pt x="8083" y="1"/>
                    <a:pt x="7928" y="81"/>
                    <a:pt x="7843" y="272"/>
                  </a:cubicBezTo>
                  <a:cubicBezTo>
                    <a:pt x="7160" y="1773"/>
                    <a:pt x="7775" y="3671"/>
                    <a:pt x="8406" y="5007"/>
                  </a:cubicBezTo>
                  <a:cubicBezTo>
                    <a:pt x="8593" y="5390"/>
                    <a:pt x="8811" y="5765"/>
                    <a:pt x="9051" y="6125"/>
                  </a:cubicBezTo>
                  <a:cubicBezTo>
                    <a:pt x="7558" y="6260"/>
                    <a:pt x="5547" y="6838"/>
                    <a:pt x="4263" y="8759"/>
                  </a:cubicBezTo>
                  <a:cubicBezTo>
                    <a:pt x="3513" y="9862"/>
                    <a:pt x="3235" y="11213"/>
                    <a:pt x="3506" y="12519"/>
                  </a:cubicBezTo>
                  <a:cubicBezTo>
                    <a:pt x="3701" y="13539"/>
                    <a:pt x="4158" y="14597"/>
                    <a:pt x="4961" y="15835"/>
                  </a:cubicBezTo>
                  <a:cubicBezTo>
                    <a:pt x="4781" y="15858"/>
                    <a:pt x="4601" y="15888"/>
                    <a:pt x="4414" y="15903"/>
                  </a:cubicBezTo>
                  <a:cubicBezTo>
                    <a:pt x="1014" y="16316"/>
                    <a:pt x="166" y="18454"/>
                    <a:pt x="129" y="18544"/>
                  </a:cubicBezTo>
                  <a:cubicBezTo>
                    <a:pt x="0" y="18901"/>
                    <a:pt x="287" y="19161"/>
                    <a:pt x="572" y="19161"/>
                  </a:cubicBezTo>
                  <a:cubicBezTo>
                    <a:pt x="737" y="19161"/>
                    <a:pt x="902" y="19074"/>
                    <a:pt x="984" y="18867"/>
                  </a:cubicBezTo>
                  <a:cubicBezTo>
                    <a:pt x="1014" y="18800"/>
                    <a:pt x="1697" y="17149"/>
                    <a:pt x="4526" y="16811"/>
                  </a:cubicBezTo>
                  <a:cubicBezTo>
                    <a:pt x="4834" y="16773"/>
                    <a:pt x="5179" y="16736"/>
                    <a:pt x="5532" y="16683"/>
                  </a:cubicBezTo>
                  <a:cubicBezTo>
                    <a:pt x="5742" y="16976"/>
                    <a:pt x="5944" y="17254"/>
                    <a:pt x="6109" y="17479"/>
                  </a:cubicBezTo>
                  <a:cubicBezTo>
                    <a:pt x="7798" y="19783"/>
                    <a:pt x="7062" y="21403"/>
                    <a:pt x="7025" y="21471"/>
                  </a:cubicBezTo>
                  <a:cubicBezTo>
                    <a:pt x="6882" y="21779"/>
                    <a:pt x="7100" y="22131"/>
                    <a:pt x="7438" y="22131"/>
                  </a:cubicBezTo>
                  <a:lnTo>
                    <a:pt x="7438" y="22124"/>
                  </a:lnTo>
                  <a:cubicBezTo>
                    <a:pt x="7610" y="22124"/>
                    <a:pt x="7768" y="22026"/>
                    <a:pt x="7850" y="21876"/>
                  </a:cubicBezTo>
                  <a:cubicBezTo>
                    <a:pt x="7888" y="21786"/>
                    <a:pt x="8878" y="19708"/>
                    <a:pt x="6845" y="16939"/>
                  </a:cubicBezTo>
                  <a:cubicBezTo>
                    <a:pt x="6747" y="16803"/>
                    <a:pt x="6642" y="16661"/>
                    <a:pt x="6545" y="16518"/>
                  </a:cubicBezTo>
                  <a:cubicBezTo>
                    <a:pt x="7363" y="16383"/>
                    <a:pt x="8166" y="16158"/>
                    <a:pt x="8939" y="15843"/>
                  </a:cubicBezTo>
                  <a:cubicBezTo>
                    <a:pt x="10702" y="15093"/>
                    <a:pt x="11753" y="13899"/>
                    <a:pt x="12158" y="12203"/>
                  </a:cubicBezTo>
                  <a:cubicBezTo>
                    <a:pt x="12683" y="9937"/>
                    <a:pt x="11723" y="8069"/>
                    <a:pt x="10792" y="6883"/>
                  </a:cubicBezTo>
                  <a:cubicBezTo>
                    <a:pt x="11227" y="6815"/>
                    <a:pt x="11663" y="6710"/>
                    <a:pt x="12083" y="6583"/>
                  </a:cubicBezTo>
                  <a:cubicBezTo>
                    <a:pt x="13486" y="6133"/>
                    <a:pt x="15295" y="5285"/>
                    <a:pt x="15925" y="3761"/>
                  </a:cubicBezTo>
                  <a:cubicBezTo>
                    <a:pt x="16015" y="3529"/>
                    <a:pt x="15910" y="3266"/>
                    <a:pt x="15677" y="3168"/>
                  </a:cubicBezTo>
                  <a:cubicBezTo>
                    <a:pt x="15620" y="3145"/>
                    <a:pt x="15561" y="3133"/>
                    <a:pt x="15503" y="3133"/>
                  </a:cubicBezTo>
                  <a:cubicBezTo>
                    <a:pt x="15323" y="3133"/>
                    <a:pt x="15152" y="3240"/>
                    <a:pt x="15084" y="3416"/>
                  </a:cubicBezTo>
                  <a:cubicBezTo>
                    <a:pt x="14589" y="4609"/>
                    <a:pt x="13028" y="5322"/>
                    <a:pt x="11805" y="5712"/>
                  </a:cubicBezTo>
                  <a:cubicBezTo>
                    <a:pt x="11257" y="5885"/>
                    <a:pt x="10687" y="5998"/>
                    <a:pt x="10109" y="6058"/>
                  </a:cubicBezTo>
                  <a:cubicBezTo>
                    <a:pt x="9771" y="5607"/>
                    <a:pt x="9471" y="5120"/>
                    <a:pt x="9231" y="4609"/>
                  </a:cubicBezTo>
                  <a:cubicBezTo>
                    <a:pt x="8676" y="3454"/>
                    <a:pt x="8136" y="1833"/>
                    <a:pt x="8668" y="655"/>
                  </a:cubicBezTo>
                  <a:cubicBezTo>
                    <a:pt x="8836" y="291"/>
                    <a:pt x="8535" y="1"/>
                    <a:pt x="8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4987100" y="3375175"/>
              <a:ext cx="96275" cy="62675"/>
            </a:xfrm>
            <a:custGeom>
              <a:rect b="b" l="l" r="r" t="t"/>
              <a:pathLst>
                <a:path extrusionOk="0" h="2507" w="3851">
                  <a:moveTo>
                    <a:pt x="1584" y="0"/>
                  </a:moveTo>
                  <a:lnTo>
                    <a:pt x="1" y="773"/>
                  </a:lnTo>
                  <a:lnTo>
                    <a:pt x="3850" y="2506"/>
                  </a:lnTo>
                  <a:lnTo>
                    <a:pt x="3513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4984475" y="33738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3" y="969"/>
                  </a:lnTo>
                  <a:lnTo>
                    <a:pt x="3895" y="2477"/>
                  </a:lnTo>
                  <a:lnTo>
                    <a:pt x="218" y="819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1" y="826"/>
                  </a:lnTo>
                  <a:lnTo>
                    <a:pt x="4023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4878675" y="3624875"/>
              <a:ext cx="96450" cy="62675"/>
            </a:xfrm>
            <a:custGeom>
              <a:rect b="b" l="l" r="r" t="t"/>
              <a:pathLst>
                <a:path extrusionOk="0" h="2507" w="3858">
                  <a:moveTo>
                    <a:pt x="1584" y="0"/>
                  </a:moveTo>
                  <a:lnTo>
                    <a:pt x="0" y="773"/>
                  </a:lnTo>
                  <a:lnTo>
                    <a:pt x="3857" y="2506"/>
                  </a:lnTo>
                  <a:lnTo>
                    <a:pt x="3512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4876050" y="36235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2" y="969"/>
                  </a:lnTo>
                  <a:lnTo>
                    <a:pt x="3895" y="2477"/>
                  </a:lnTo>
                  <a:lnTo>
                    <a:pt x="218" y="818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0" y="826"/>
                  </a:lnTo>
                  <a:lnTo>
                    <a:pt x="4022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4951075" y="3480400"/>
              <a:ext cx="96275" cy="62700"/>
            </a:xfrm>
            <a:custGeom>
              <a:rect b="b" l="l" r="r" t="t"/>
              <a:pathLst>
                <a:path extrusionOk="0" h="2508" w="3851">
                  <a:moveTo>
                    <a:pt x="1" y="1"/>
                  </a:moveTo>
                  <a:lnTo>
                    <a:pt x="346" y="1629"/>
                  </a:lnTo>
                  <a:lnTo>
                    <a:pt x="2275" y="2507"/>
                  </a:lnTo>
                  <a:lnTo>
                    <a:pt x="3851" y="17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4949575" y="34783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063275" y="3227700"/>
              <a:ext cx="96250" cy="62700"/>
            </a:xfrm>
            <a:custGeom>
              <a:rect b="b" l="l" r="r" t="t"/>
              <a:pathLst>
                <a:path extrusionOk="0" h="2508" w="3850">
                  <a:moveTo>
                    <a:pt x="0" y="1"/>
                  </a:moveTo>
                  <a:lnTo>
                    <a:pt x="338" y="1629"/>
                  </a:lnTo>
                  <a:lnTo>
                    <a:pt x="2267" y="2507"/>
                  </a:lnTo>
                  <a:lnTo>
                    <a:pt x="3850" y="17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061575" y="32256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4947900" y="3416825"/>
              <a:ext cx="139225" cy="84425"/>
            </a:xfrm>
            <a:custGeom>
              <a:rect b="b" l="l" r="r" t="t"/>
              <a:pathLst>
                <a:path extrusionOk="0" h="3377" w="5569">
                  <a:moveTo>
                    <a:pt x="631" y="0"/>
                  </a:moveTo>
                  <a:lnTo>
                    <a:pt x="0" y="1156"/>
                  </a:lnTo>
                  <a:lnTo>
                    <a:pt x="4998" y="3377"/>
                  </a:lnTo>
                  <a:lnTo>
                    <a:pt x="5568" y="213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946200" y="3415300"/>
              <a:ext cx="142425" cy="87650"/>
            </a:xfrm>
            <a:custGeom>
              <a:rect b="b" l="l" r="r" t="t"/>
              <a:pathLst>
                <a:path extrusionOk="0" h="3506" w="5697">
                  <a:moveTo>
                    <a:pt x="714" y="121"/>
                  </a:moveTo>
                  <a:lnTo>
                    <a:pt x="5569" y="2215"/>
                  </a:lnTo>
                  <a:lnTo>
                    <a:pt x="5044" y="3378"/>
                  </a:lnTo>
                  <a:lnTo>
                    <a:pt x="128" y="1194"/>
                  </a:lnTo>
                  <a:lnTo>
                    <a:pt x="714" y="121"/>
                  </a:lnTo>
                  <a:close/>
                  <a:moveTo>
                    <a:pt x="676" y="1"/>
                  </a:moveTo>
                  <a:lnTo>
                    <a:pt x="1" y="1239"/>
                  </a:lnTo>
                  <a:lnTo>
                    <a:pt x="5089" y="3505"/>
                  </a:lnTo>
                  <a:lnTo>
                    <a:pt x="5696" y="2162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14"/>
          <p:cNvGrpSpPr/>
          <p:nvPr/>
        </p:nvGrpSpPr>
        <p:grpSpPr>
          <a:xfrm rot="4033889">
            <a:off x="4279243" y="1536986"/>
            <a:ext cx="614929" cy="849884"/>
            <a:chOff x="4822750" y="3176275"/>
            <a:chExt cx="400375" cy="553300"/>
          </a:xfrm>
        </p:grpSpPr>
        <p:sp>
          <p:nvSpPr>
            <p:cNvPr id="73" name="Google Shape;73;p14"/>
            <p:cNvSpPr/>
            <p:nvPr/>
          </p:nvSpPr>
          <p:spPr>
            <a:xfrm>
              <a:off x="4824225" y="3177550"/>
              <a:ext cx="397600" cy="550875"/>
            </a:xfrm>
            <a:custGeom>
              <a:rect b="b" l="l" r="r" t="t"/>
              <a:pathLst>
                <a:path extrusionOk="0" h="22035" w="15904">
                  <a:moveTo>
                    <a:pt x="9667" y="6900"/>
                  </a:moveTo>
                  <a:cubicBezTo>
                    <a:pt x="9705" y="6945"/>
                    <a:pt x="9742" y="6990"/>
                    <a:pt x="9780" y="7042"/>
                  </a:cubicBezTo>
                  <a:cubicBezTo>
                    <a:pt x="10553" y="7920"/>
                    <a:pt x="11776" y="9736"/>
                    <a:pt x="11258" y="11950"/>
                  </a:cubicBezTo>
                  <a:cubicBezTo>
                    <a:pt x="10665" y="14449"/>
                    <a:pt x="8482" y="15267"/>
                    <a:pt x="5885" y="15694"/>
                  </a:cubicBezTo>
                  <a:cubicBezTo>
                    <a:pt x="4407" y="13488"/>
                    <a:pt x="3499" y="11327"/>
                    <a:pt x="4925" y="9188"/>
                  </a:cubicBezTo>
                  <a:cubicBezTo>
                    <a:pt x="6193" y="7290"/>
                    <a:pt x="8347" y="6945"/>
                    <a:pt x="9517" y="6907"/>
                  </a:cubicBezTo>
                  <a:cubicBezTo>
                    <a:pt x="9570" y="6907"/>
                    <a:pt x="9615" y="6900"/>
                    <a:pt x="9667" y="6900"/>
                  </a:cubicBezTo>
                  <a:close/>
                  <a:moveTo>
                    <a:pt x="8179" y="0"/>
                  </a:moveTo>
                  <a:cubicBezTo>
                    <a:pt x="8039" y="0"/>
                    <a:pt x="7899" y="72"/>
                    <a:pt x="7821" y="243"/>
                  </a:cubicBezTo>
                  <a:cubicBezTo>
                    <a:pt x="7146" y="1729"/>
                    <a:pt x="7761" y="3613"/>
                    <a:pt x="8392" y="4933"/>
                  </a:cubicBezTo>
                  <a:cubicBezTo>
                    <a:pt x="8587" y="5346"/>
                    <a:pt x="8819" y="5736"/>
                    <a:pt x="9075" y="6112"/>
                  </a:cubicBezTo>
                  <a:cubicBezTo>
                    <a:pt x="7694" y="6232"/>
                    <a:pt x="5570" y="6749"/>
                    <a:pt x="4249" y="8738"/>
                  </a:cubicBezTo>
                  <a:cubicBezTo>
                    <a:pt x="2569" y="11252"/>
                    <a:pt x="3664" y="13796"/>
                    <a:pt x="4985" y="15822"/>
                  </a:cubicBezTo>
                  <a:cubicBezTo>
                    <a:pt x="4775" y="15852"/>
                    <a:pt x="4572" y="15874"/>
                    <a:pt x="4362" y="15904"/>
                  </a:cubicBezTo>
                  <a:cubicBezTo>
                    <a:pt x="985" y="16310"/>
                    <a:pt x="152" y="18418"/>
                    <a:pt x="115" y="18508"/>
                  </a:cubicBezTo>
                  <a:cubicBezTo>
                    <a:pt x="0" y="18827"/>
                    <a:pt x="258" y="19059"/>
                    <a:pt x="513" y="19059"/>
                  </a:cubicBezTo>
                  <a:cubicBezTo>
                    <a:pt x="660" y="19059"/>
                    <a:pt x="806" y="18982"/>
                    <a:pt x="880" y="18801"/>
                  </a:cubicBezTo>
                  <a:cubicBezTo>
                    <a:pt x="910" y="18734"/>
                    <a:pt x="1601" y="17053"/>
                    <a:pt x="4460" y="16715"/>
                  </a:cubicBezTo>
                  <a:cubicBezTo>
                    <a:pt x="4790" y="16677"/>
                    <a:pt x="5135" y="16632"/>
                    <a:pt x="5495" y="16580"/>
                  </a:cubicBezTo>
                  <a:cubicBezTo>
                    <a:pt x="5698" y="16873"/>
                    <a:pt x="5900" y="17143"/>
                    <a:pt x="6095" y="17405"/>
                  </a:cubicBezTo>
                  <a:cubicBezTo>
                    <a:pt x="7791" y="19717"/>
                    <a:pt x="7049" y="21367"/>
                    <a:pt x="7011" y="21443"/>
                  </a:cubicBezTo>
                  <a:cubicBezTo>
                    <a:pt x="6851" y="21767"/>
                    <a:pt x="7123" y="22035"/>
                    <a:pt x="7393" y="22035"/>
                  </a:cubicBezTo>
                  <a:cubicBezTo>
                    <a:pt x="7530" y="22035"/>
                    <a:pt x="7666" y="21966"/>
                    <a:pt x="7746" y="21803"/>
                  </a:cubicBezTo>
                  <a:cubicBezTo>
                    <a:pt x="7791" y="21713"/>
                    <a:pt x="8759" y="19664"/>
                    <a:pt x="6748" y="16918"/>
                  </a:cubicBezTo>
                  <a:cubicBezTo>
                    <a:pt x="6636" y="16760"/>
                    <a:pt x="6516" y="16595"/>
                    <a:pt x="6403" y="16437"/>
                  </a:cubicBezTo>
                  <a:cubicBezTo>
                    <a:pt x="7244" y="16302"/>
                    <a:pt x="8069" y="16070"/>
                    <a:pt x="8857" y="15747"/>
                  </a:cubicBezTo>
                  <a:cubicBezTo>
                    <a:pt x="10343" y="15117"/>
                    <a:pt x="11604" y="14051"/>
                    <a:pt x="12054" y="12137"/>
                  </a:cubicBezTo>
                  <a:cubicBezTo>
                    <a:pt x="12602" y="9796"/>
                    <a:pt x="11506" y="7875"/>
                    <a:pt x="10643" y="6794"/>
                  </a:cubicBezTo>
                  <a:cubicBezTo>
                    <a:pt x="11108" y="6727"/>
                    <a:pt x="11566" y="6622"/>
                    <a:pt x="12009" y="6487"/>
                  </a:cubicBezTo>
                  <a:cubicBezTo>
                    <a:pt x="13405" y="6044"/>
                    <a:pt x="15198" y="5196"/>
                    <a:pt x="15821" y="3695"/>
                  </a:cubicBezTo>
                  <a:cubicBezTo>
                    <a:pt x="15903" y="3485"/>
                    <a:pt x="15806" y="3245"/>
                    <a:pt x="15596" y="3162"/>
                  </a:cubicBezTo>
                  <a:cubicBezTo>
                    <a:pt x="15546" y="3140"/>
                    <a:pt x="15494" y="3130"/>
                    <a:pt x="15442" y="3130"/>
                  </a:cubicBezTo>
                  <a:cubicBezTo>
                    <a:pt x="15284" y="3130"/>
                    <a:pt x="15131" y="3227"/>
                    <a:pt x="15063" y="3380"/>
                  </a:cubicBezTo>
                  <a:cubicBezTo>
                    <a:pt x="14568" y="4596"/>
                    <a:pt x="12992" y="5316"/>
                    <a:pt x="11761" y="5706"/>
                  </a:cubicBezTo>
                  <a:cubicBezTo>
                    <a:pt x="11198" y="5879"/>
                    <a:pt x="10620" y="5999"/>
                    <a:pt x="10035" y="6052"/>
                  </a:cubicBezTo>
                  <a:cubicBezTo>
                    <a:pt x="9682" y="5594"/>
                    <a:pt x="9375" y="5099"/>
                    <a:pt x="9127" y="4581"/>
                  </a:cubicBezTo>
                  <a:cubicBezTo>
                    <a:pt x="8572" y="3418"/>
                    <a:pt x="8024" y="1774"/>
                    <a:pt x="8564" y="581"/>
                  </a:cubicBezTo>
                  <a:cubicBezTo>
                    <a:pt x="8712" y="257"/>
                    <a:pt x="8445" y="0"/>
                    <a:pt x="8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4822750" y="3176275"/>
              <a:ext cx="400375" cy="553300"/>
            </a:xfrm>
            <a:custGeom>
              <a:rect b="b" l="l" r="r" t="t"/>
              <a:pathLst>
                <a:path extrusionOk="0" h="22132" w="16015">
                  <a:moveTo>
                    <a:pt x="9704" y="6996"/>
                  </a:moveTo>
                  <a:cubicBezTo>
                    <a:pt x="9719" y="7011"/>
                    <a:pt x="9726" y="7026"/>
                    <a:pt x="9741" y="7041"/>
                  </a:cubicBezTo>
                  <a:cubicBezTo>
                    <a:pt x="9764" y="7063"/>
                    <a:pt x="9786" y="7093"/>
                    <a:pt x="9809" y="7123"/>
                  </a:cubicBezTo>
                  <a:cubicBezTo>
                    <a:pt x="10574" y="7994"/>
                    <a:pt x="11783" y="9795"/>
                    <a:pt x="11265" y="11993"/>
                  </a:cubicBezTo>
                  <a:cubicBezTo>
                    <a:pt x="10664" y="14567"/>
                    <a:pt x="8368" y="15295"/>
                    <a:pt x="5967" y="15693"/>
                  </a:cubicBezTo>
                  <a:cubicBezTo>
                    <a:pt x="4601" y="13659"/>
                    <a:pt x="3558" y="11468"/>
                    <a:pt x="5021" y="9262"/>
                  </a:cubicBezTo>
                  <a:cubicBezTo>
                    <a:pt x="6275" y="7386"/>
                    <a:pt x="8413" y="7041"/>
                    <a:pt x="9576" y="7003"/>
                  </a:cubicBezTo>
                  <a:cubicBezTo>
                    <a:pt x="9606" y="7003"/>
                    <a:pt x="9636" y="7003"/>
                    <a:pt x="9666" y="6996"/>
                  </a:cubicBezTo>
                  <a:close/>
                  <a:moveTo>
                    <a:pt x="9726" y="6898"/>
                  </a:moveTo>
                  <a:cubicBezTo>
                    <a:pt x="9704" y="6898"/>
                    <a:pt x="9681" y="6906"/>
                    <a:pt x="9659" y="6906"/>
                  </a:cubicBezTo>
                  <a:cubicBezTo>
                    <a:pt x="9629" y="6906"/>
                    <a:pt x="9606" y="6906"/>
                    <a:pt x="9576" y="6913"/>
                  </a:cubicBezTo>
                  <a:cubicBezTo>
                    <a:pt x="8398" y="6951"/>
                    <a:pt x="6222" y="7303"/>
                    <a:pt x="4946" y="9217"/>
                  </a:cubicBezTo>
                  <a:cubicBezTo>
                    <a:pt x="4278" y="10222"/>
                    <a:pt x="4076" y="11288"/>
                    <a:pt x="4331" y="12481"/>
                  </a:cubicBezTo>
                  <a:cubicBezTo>
                    <a:pt x="4534" y="13427"/>
                    <a:pt x="5036" y="14470"/>
                    <a:pt x="5907" y="15768"/>
                  </a:cubicBezTo>
                  <a:lnTo>
                    <a:pt x="5922" y="15790"/>
                  </a:lnTo>
                  <a:lnTo>
                    <a:pt x="5952" y="15790"/>
                  </a:lnTo>
                  <a:cubicBezTo>
                    <a:pt x="8278" y="15408"/>
                    <a:pt x="10740" y="14657"/>
                    <a:pt x="11362" y="12016"/>
                  </a:cubicBezTo>
                  <a:cubicBezTo>
                    <a:pt x="11888" y="9780"/>
                    <a:pt x="10657" y="7949"/>
                    <a:pt x="9877" y="7056"/>
                  </a:cubicBezTo>
                  <a:cubicBezTo>
                    <a:pt x="9854" y="7033"/>
                    <a:pt x="9832" y="7003"/>
                    <a:pt x="9809" y="6981"/>
                  </a:cubicBezTo>
                  <a:cubicBezTo>
                    <a:pt x="9794" y="6958"/>
                    <a:pt x="9779" y="6936"/>
                    <a:pt x="9764" y="6921"/>
                  </a:cubicBezTo>
                  <a:lnTo>
                    <a:pt x="9749" y="6898"/>
                  </a:lnTo>
                  <a:close/>
                  <a:moveTo>
                    <a:pt x="8241" y="99"/>
                  </a:moveTo>
                  <a:cubicBezTo>
                    <a:pt x="8475" y="99"/>
                    <a:pt x="8713" y="328"/>
                    <a:pt x="8586" y="617"/>
                  </a:cubicBezTo>
                  <a:cubicBezTo>
                    <a:pt x="8031" y="1825"/>
                    <a:pt x="8586" y="3476"/>
                    <a:pt x="9149" y="4654"/>
                  </a:cubicBezTo>
                  <a:cubicBezTo>
                    <a:pt x="9396" y="5172"/>
                    <a:pt x="9704" y="5675"/>
                    <a:pt x="10057" y="6133"/>
                  </a:cubicBezTo>
                  <a:lnTo>
                    <a:pt x="10072" y="6155"/>
                  </a:lnTo>
                  <a:lnTo>
                    <a:pt x="10094" y="6148"/>
                  </a:lnTo>
                  <a:cubicBezTo>
                    <a:pt x="10687" y="6095"/>
                    <a:pt x="11265" y="5975"/>
                    <a:pt x="11835" y="5802"/>
                  </a:cubicBezTo>
                  <a:cubicBezTo>
                    <a:pt x="13073" y="5405"/>
                    <a:pt x="14657" y="4684"/>
                    <a:pt x="15167" y="3454"/>
                  </a:cubicBezTo>
                  <a:cubicBezTo>
                    <a:pt x="15234" y="3292"/>
                    <a:pt x="15363" y="3224"/>
                    <a:pt x="15492" y="3224"/>
                  </a:cubicBezTo>
                  <a:cubicBezTo>
                    <a:pt x="15723" y="3224"/>
                    <a:pt x="15955" y="3442"/>
                    <a:pt x="15835" y="3731"/>
                  </a:cubicBezTo>
                  <a:cubicBezTo>
                    <a:pt x="15219" y="5217"/>
                    <a:pt x="13441" y="6050"/>
                    <a:pt x="12053" y="6493"/>
                  </a:cubicBezTo>
                  <a:cubicBezTo>
                    <a:pt x="11610" y="6628"/>
                    <a:pt x="11160" y="6733"/>
                    <a:pt x="10694" y="6800"/>
                  </a:cubicBezTo>
                  <a:lnTo>
                    <a:pt x="10619" y="6815"/>
                  </a:lnTo>
                  <a:lnTo>
                    <a:pt x="10664" y="6876"/>
                  </a:lnTo>
                  <a:cubicBezTo>
                    <a:pt x="11595" y="8046"/>
                    <a:pt x="12593" y="9915"/>
                    <a:pt x="12060" y="12181"/>
                  </a:cubicBezTo>
                  <a:cubicBezTo>
                    <a:pt x="11670" y="13847"/>
                    <a:pt x="10634" y="15017"/>
                    <a:pt x="8901" y="15753"/>
                  </a:cubicBezTo>
                  <a:cubicBezTo>
                    <a:pt x="8113" y="16076"/>
                    <a:pt x="7288" y="16308"/>
                    <a:pt x="6455" y="16443"/>
                  </a:cubicBezTo>
                  <a:lnTo>
                    <a:pt x="6380" y="16458"/>
                  </a:lnTo>
                  <a:lnTo>
                    <a:pt x="6425" y="16518"/>
                  </a:lnTo>
                  <a:cubicBezTo>
                    <a:pt x="6537" y="16676"/>
                    <a:pt x="6657" y="16833"/>
                    <a:pt x="6770" y="16999"/>
                  </a:cubicBezTo>
                  <a:cubicBezTo>
                    <a:pt x="8766" y="19723"/>
                    <a:pt x="7805" y="21749"/>
                    <a:pt x="7760" y="21831"/>
                  </a:cubicBezTo>
                  <a:cubicBezTo>
                    <a:pt x="7690" y="21977"/>
                    <a:pt x="7569" y="22038"/>
                    <a:pt x="7449" y="22038"/>
                  </a:cubicBezTo>
                  <a:cubicBezTo>
                    <a:pt x="7210" y="22038"/>
                    <a:pt x="6970" y="21800"/>
                    <a:pt x="7115" y="21516"/>
                  </a:cubicBezTo>
                  <a:cubicBezTo>
                    <a:pt x="7145" y="21441"/>
                    <a:pt x="7910" y="19768"/>
                    <a:pt x="6192" y="17426"/>
                  </a:cubicBezTo>
                  <a:cubicBezTo>
                    <a:pt x="6019" y="17194"/>
                    <a:pt x="5802" y="16901"/>
                    <a:pt x="5592" y="16608"/>
                  </a:cubicBezTo>
                  <a:lnTo>
                    <a:pt x="5577" y="16586"/>
                  </a:lnTo>
                  <a:lnTo>
                    <a:pt x="5547" y="16586"/>
                  </a:lnTo>
                  <a:cubicBezTo>
                    <a:pt x="5186" y="16638"/>
                    <a:pt x="4826" y="16683"/>
                    <a:pt x="4511" y="16721"/>
                  </a:cubicBezTo>
                  <a:cubicBezTo>
                    <a:pt x="1629" y="17066"/>
                    <a:pt x="924" y="18762"/>
                    <a:pt x="894" y="18837"/>
                  </a:cubicBezTo>
                  <a:cubicBezTo>
                    <a:pt x="831" y="18999"/>
                    <a:pt x="701" y="19068"/>
                    <a:pt x="570" y="19068"/>
                  </a:cubicBezTo>
                  <a:cubicBezTo>
                    <a:pt x="344" y="19068"/>
                    <a:pt x="114" y="18863"/>
                    <a:pt x="219" y="18582"/>
                  </a:cubicBezTo>
                  <a:cubicBezTo>
                    <a:pt x="256" y="18492"/>
                    <a:pt x="1082" y="16398"/>
                    <a:pt x="4429" y="16000"/>
                  </a:cubicBezTo>
                  <a:cubicBezTo>
                    <a:pt x="4639" y="15970"/>
                    <a:pt x="4841" y="15948"/>
                    <a:pt x="5044" y="15918"/>
                  </a:cubicBezTo>
                  <a:lnTo>
                    <a:pt x="5119" y="15910"/>
                  </a:lnTo>
                  <a:lnTo>
                    <a:pt x="5081" y="15850"/>
                  </a:lnTo>
                  <a:cubicBezTo>
                    <a:pt x="3933" y="14079"/>
                    <a:pt x="2605" y="11423"/>
                    <a:pt x="4346" y="8812"/>
                  </a:cubicBezTo>
                  <a:cubicBezTo>
                    <a:pt x="5629" y="6883"/>
                    <a:pt x="7655" y="6335"/>
                    <a:pt x="9134" y="6208"/>
                  </a:cubicBezTo>
                  <a:lnTo>
                    <a:pt x="9216" y="6208"/>
                  </a:lnTo>
                  <a:lnTo>
                    <a:pt x="9171" y="6140"/>
                  </a:lnTo>
                  <a:cubicBezTo>
                    <a:pt x="8916" y="5765"/>
                    <a:pt x="8691" y="5375"/>
                    <a:pt x="8496" y="4962"/>
                  </a:cubicBezTo>
                  <a:cubicBezTo>
                    <a:pt x="7865" y="3649"/>
                    <a:pt x="7258" y="1780"/>
                    <a:pt x="7925" y="317"/>
                  </a:cubicBezTo>
                  <a:cubicBezTo>
                    <a:pt x="7993" y="164"/>
                    <a:pt x="8117" y="99"/>
                    <a:pt x="8241" y="99"/>
                  </a:cubicBezTo>
                  <a:close/>
                  <a:moveTo>
                    <a:pt x="8239" y="1"/>
                  </a:moveTo>
                  <a:cubicBezTo>
                    <a:pt x="8083" y="1"/>
                    <a:pt x="7928" y="81"/>
                    <a:pt x="7843" y="272"/>
                  </a:cubicBezTo>
                  <a:cubicBezTo>
                    <a:pt x="7160" y="1773"/>
                    <a:pt x="7775" y="3671"/>
                    <a:pt x="8406" y="5007"/>
                  </a:cubicBezTo>
                  <a:cubicBezTo>
                    <a:pt x="8593" y="5390"/>
                    <a:pt x="8811" y="5765"/>
                    <a:pt x="9051" y="6125"/>
                  </a:cubicBezTo>
                  <a:cubicBezTo>
                    <a:pt x="7558" y="6260"/>
                    <a:pt x="5547" y="6838"/>
                    <a:pt x="4263" y="8759"/>
                  </a:cubicBezTo>
                  <a:cubicBezTo>
                    <a:pt x="3513" y="9862"/>
                    <a:pt x="3235" y="11213"/>
                    <a:pt x="3506" y="12519"/>
                  </a:cubicBezTo>
                  <a:cubicBezTo>
                    <a:pt x="3701" y="13539"/>
                    <a:pt x="4158" y="14597"/>
                    <a:pt x="4961" y="15835"/>
                  </a:cubicBezTo>
                  <a:cubicBezTo>
                    <a:pt x="4781" y="15858"/>
                    <a:pt x="4601" y="15888"/>
                    <a:pt x="4414" y="15903"/>
                  </a:cubicBezTo>
                  <a:cubicBezTo>
                    <a:pt x="1014" y="16316"/>
                    <a:pt x="166" y="18454"/>
                    <a:pt x="129" y="18544"/>
                  </a:cubicBezTo>
                  <a:cubicBezTo>
                    <a:pt x="0" y="18901"/>
                    <a:pt x="287" y="19161"/>
                    <a:pt x="572" y="19161"/>
                  </a:cubicBezTo>
                  <a:cubicBezTo>
                    <a:pt x="737" y="19161"/>
                    <a:pt x="902" y="19074"/>
                    <a:pt x="984" y="18867"/>
                  </a:cubicBezTo>
                  <a:cubicBezTo>
                    <a:pt x="1014" y="18800"/>
                    <a:pt x="1697" y="17149"/>
                    <a:pt x="4526" y="16811"/>
                  </a:cubicBezTo>
                  <a:cubicBezTo>
                    <a:pt x="4834" y="16773"/>
                    <a:pt x="5179" y="16736"/>
                    <a:pt x="5532" y="16683"/>
                  </a:cubicBezTo>
                  <a:cubicBezTo>
                    <a:pt x="5742" y="16976"/>
                    <a:pt x="5944" y="17254"/>
                    <a:pt x="6109" y="17479"/>
                  </a:cubicBezTo>
                  <a:cubicBezTo>
                    <a:pt x="7798" y="19783"/>
                    <a:pt x="7062" y="21403"/>
                    <a:pt x="7025" y="21471"/>
                  </a:cubicBezTo>
                  <a:cubicBezTo>
                    <a:pt x="6882" y="21779"/>
                    <a:pt x="7100" y="22131"/>
                    <a:pt x="7438" y="22131"/>
                  </a:cubicBezTo>
                  <a:lnTo>
                    <a:pt x="7438" y="22124"/>
                  </a:lnTo>
                  <a:cubicBezTo>
                    <a:pt x="7610" y="22124"/>
                    <a:pt x="7768" y="22026"/>
                    <a:pt x="7850" y="21876"/>
                  </a:cubicBezTo>
                  <a:cubicBezTo>
                    <a:pt x="7888" y="21786"/>
                    <a:pt x="8878" y="19708"/>
                    <a:pt x="6845" y="16939"/>
                  </a:cubicBezTo>
                  <a:cubicBezTo>
                    <a:pt x="6747" y="16803"/>
                    <a:pt x="6642" y="16661"/>
                    <a:pt x="6545" y="16518"/>
                  </a:cubicBezTo>
                  <a:cubicBezTo>
                    <a:pt x="7363" y="16383"/>
                    <a:pt x="8166" y="16158"/>
                    <a:pt x="8939" y="15843"/>
                  </a:cubicBezTo>
                  <a:cubicBezTo>
                    <a:pt x="10702" y="15093"/>
                    <a:pt x="11753" y="13899"/>
                    <a:pt x="12158" y="12203"/>
                  </a:cubicBezTo>
                  <a:cubicBezTo>
                    <a:pt x="12683" y="9937"/>
                    <a:pt x="11723" y="8069"/>
                    <a:pt x="10792" y="6883"/>
                  </a:cubicBezTo>
                  <a:cubicBezTo>
                    <a:pt x="11227" y="6815"/>
                    <a:pt x="11663" y="6710"/>
                    <a:pt x="12083" y="6583"/>
                  </a:cubicBezTo>
                  <a:cubicBezTo>
                    <a:pt x="13486" y="6133"/>
                    <a:pt x="15295" y="5285"/>
                    <a:pt x="15925" y="3761"/>
                  </a:cubicBezTo>
                  <a:cubicBezTo>
                    <a:pt x="16015" y="3529"/>
                    <a:pt x="15910" y="3266"/>
                    <a:pt x="15677" y="3168"/>
                  </a:cubicBezTo>
                  <a:cubicBezTo>
                    <a:pt x="15620" y="3145"/>
                    <a:pt x="15561" y="3133"/>
                    <a:pt x="15503" y="3133"/>
                  </a:cubicBezTo>
                  <a:cubicBezTo>
                    <a:pt x="15323" y="3133"/>
                    <a:pt x="15152" y="3240"/>
                    <a:pt x="15084" y="3416"/>
                  </a:cubicBezTo>
                  <a:cubicBezTo>
                    <a:pt x="14589" y="4609"/>
                    <a:pt x="13028" y="5322"/>
                    <a:pt x="11805" y="5712"/>
                  </a:cubicBezTo>
                  <a:cubicBezTo>
                    <a:pt x="11257" y="5885"/>
                    <a:pt x="10687" y="5998"/>
                    <a:pt x="10109" y="6058"/>
                  </a:cubicBezTo>
                  <a:cubicBezTo>
                    <a:pt x="9771" y="5607"/>
                    <a:pt x="9471" y="5120"/>
                    <a:pt x="9231" y="4609"/>
                  </a:cubicBezTo>
                  <a:cubicBezTo>
                    <a:pt x="8676" y="3454"/>
                    <a:pt x="8136" y="1833"/>
                    <a:pt x="8668" y="655"/>
                  </a:cubicBezTo>
                  <a:cubicBezTo>
                    <a:pt x="8836" y="291"/>
                    <a:pt x="8535" y="1"/>
                    <a:pt x="8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87100" y="3375175"/>
              <a:ext cx="96275" cy="62675"/>
            </a:xfrm>
            <a:custGeom>
              <a:rect b="b" l="l" r="r" t="t"/>
              <a:pathLst>
                <a:path extrusionOk="0" h="2507" w="3851">
                  <a:moveTo>
                    <a:pt x="1584" y="0"/>
                  </a:moveTo>
                  <a:lnTo>
                    <a:pt x="1" y="773"/>
                  </a:lnTo>
                  <a:lnTo>
                    <a:pt x="3850" y="2506"/>
                  </a:lnTo>
                  <a:lnTo>
                    <a:pt x="3513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84475" y="33738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3" y="969"/>
                  </a:lnTo>
                  <a:lnTo>
                    <a:pt x="3895" y="2477"/>
                  </a:lnTo>
                  <a:lnTo>
                    <a:pt x="218" y="819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1" y="826"/>
                  </a:lnTo>
                  <a:lnTo>
                    <a:pt x="4023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878675" y="3624875"/>
              <a:ext cx="96450" cy="62675"/>
            </a:xfrm>
            <a:custGeom>
              <a:rect b="b" l="l" r="r" t="t"/>
              <a:pathLst>
                <a:path extrusionOk="0" h="2507" w="3858">
                  <a:moveTo>
                    <a:pt x="1584" y="0"/>
                  </a:moveTo>
                  <a:lnTo>
                    <a:pt x="0" y="773"/>
                  </a:lnTo>
                  <a:lnTo>
                    <a:pt x="3857" y="2506"/>
                  </a:lnTo>
                  <a:lnTo>
                    <a:pt x="3512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876050" y="36235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2" y="969"/>
                  </a:lnTo>
                  <a:lnTo>
                    <a:pt x="3895" y="2477"/>
                  </a:lnTo>
                  <a:lnTo>
                    <a:pt x="218" y="818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0" y="826"/>
                  </a:lnTo>
                  <a:lnTo>
                    <a:pt x="4022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51075" y="3480400"/>
              <a:ext cx="96275" cy="62700"/>
            </a:xfrm>
            <a:custGeom>
              <a:rect b="b" l="l" r="r" t="t"/>
              <a:pathLst>
                <a:path extrusionOk="0" h="2508" w="3851">
                  <a:moveTo>
                    <a:pt x="1" y="1"/>
                  </a:moveTo>
                  <a:lnTo>
                    <a:pt x="346" y="1629"/>
                  </a:lnTo>
                  <a:lnTo>
                    <a:pt x="2275" y="2507"/>
                  </a:lnTo>
                  <a:lnTo>
                    <a:pt x="3851" y="17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49575" y="34783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063275" y="3227700"/>
              <a:ext cx="96250" cy="62700"/>
            </a:xfrm>
            <a:custGeom>
              <a:rect b="b" l="l" r="r" t="t"/>
              <a:pathLst>
                <a:path extrusionOk="0" h="2508" w="3850">
                  <a:moveTo>
                    <a:pt x="0" y="1"/>
                  </a:moveTo>
                  <a:lnTo>
                    <a:pt x="338" y="1629"/>
                  </a:lnTo>
                  <a:lnTo>
                    <a:pt x="2267" y="2507"/>
                  </a:lnTo>
                  <a:lnTo>
                    <a:pt x="3850" y="17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061575" y="32256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947900" y="3416825"/>
              <a:ext cx="139225" cy="84425"/>
            </a:xfrm>
            <a:custGeom>
              <a:rect b="b" l="l" r="r" t="t"/>
              <a:pathLst>
                <a:path extrusionOk="0" h="3377" w="5569">
                  <a:moveTo>
                    <a:pt x="631" y="0"/>
                  </a:moveTo>
                  <a:lnTo>
                    <a:pt x="0" y="1156"/>
                  </a:lnTo>
                  <a:lnTo>
                    <a:pt x="4998" y="3377"/>
                  </a:lnTo>
                  <a:lnTo>
                    <a:pt x="5568" y="213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946200" y="3415300"/>
              <a:ext cx="142425" cy="87650"/>
            </a:xfrm>
            <a:custGeom>
              <a:rect b="b" l="l" r="r" t="t"/>
              <a:pathLst>
                <a:path extrusionOk="0" h="3506" w="5697">
                  <a:moveTo>
                    <a:pt x="714" y="121"/>
                  </a:moveTo>
                  <a:lnTo>
                    <a:pt x="5569" y="2215"/>
                  </a:lnTo>
                  <a:lnTo>
                    <a:pt x="5044" y="3378"/>
                  </a:lnTo>
                  <a:lnTo>
                    <a:pt x="128" y="1194"/>
                  </a:lnTo>
                  <a:lnTo>
                    <a:pt x="714" y="121"/>
                  </a:lnTo>
                  <a:close/>
                  <a:moveTo>
                    <a:pt x="676" y="1"/>
                  </a:moveTo>
                  <a:lnTo>
                    <a:pt x="1" y="1239"/>
                  </a:lnTo>
                  <a:lnTo>
                    <a:pt x="5089" y="3505"/>
                  </a:lnTo>
                  <a:lnTo>
                    <a:pt x="5696" y="2162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4"/>
          <p:cNvSpPr txBox="1"/>
          <p:nvPr/>
        </p:nvSpPr>
        <p:spPr>
          <a:xfrm>
            <a:off x="3612449" y="3292994"/>
            <a:ext cx="1919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Accompagner les familles touchées, mettre en relation les familles pour échanger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734388" y="3306569"/>
            <a:ext cx="1919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Développer l’information sur la maladie, centraliser les connaissances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6490500" y="3306550"/>
            <a:ext cx="19191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Sensibiliser le corps médical sur les avancées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scientifiques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et thérapeutiques, pour améliorer la prise en charge des malades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3612451" y="2967100"/>
            <a:ext cx="19191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ACCOMPAGNER</a:t>
            </a:r>
            <a:endParaRPr b="1" sz="16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734388" y="2980650"/>
            <a:ext cx="19191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INFORMER</a:t>
            </a:r>
            <a:endParaRPr b="1" sz="1600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6490505" y="2980650"/>
            <a:ext cx="19191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SENSIBILISER</a:t>
            </a:r>
            <a:endParaRPr b="1" sz="1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91" name="Google Shape;91;p14"/>
          <p:cNvGrpSpPr/>
          <p:nvPr/>
        </p:nvGrpSpPr>
        <p:grpSpPr>
          <a:xfrm rot="4033889">
            <a:off x="7148542" y="1536986"/>
            <a:ext cx="614929" cy="849884"/>
            <a:chOff x="4822750" y="3176275"/>
            <a:chExt cx="400375" cy="553300"/>
          </a:xfrm>
        </p:grpSpPr>
        <p:sp>
          <p:nvSpPr>
            <p:cNvPr id="92" name="Google Shape;92;p14"/>
            <p:cNvSpPr/>
            <p:nvPr/>
          </p:nvSpPr>
          <p:spPr>
            <a:xfrm>
              <a:off x="4824225" y="3177550"/>
              <a:ext cx="397600" cy="550875"/>
            </a:xfrm>
            <a:custGeom>
              <a:rect b="b" l="l" r="r" t="t"/>
              <a:pathLst>
                <a:path extrusionOk="0" h="22035" w="15904">
                  <a:moveTo>
                    <a:pt x="9667" y="6900"/>
                  </a:moveTo>
                  <a:cubicBezTo>
                    <a:pt x="9705" y="6945"/>
                    <a:pt x="9742" y="6990"/>
                    <a:pt x="9780" y="7042"/>
                  </a:cubicBezTo>
                  <a:cubicBezTo>
                    <a:pt x="10553" y="7920"/>
                    <a:pt x="11776" y="9736"/>
                    <a:pt x="11258" y="11950"/>
                  </a:cubicBezTo>
                  <a:cubicBezTo>
                    <a:pt x="10665" y="14449"/>
                    <a:pt x="8482" y="15267"/>
                    <a:pt x="5885" y="15694"/>
                  </a:cubicBezTo>
                  <a:cubicBezTo>
                    <a:pt x="4407" y="13488"/>
                    <a:pt x="3499" y="11327"/>
                    <a:pt x="4925" y="9188"/>
                  </a:cubicBezTo>
                  <a:cubicBezTo>
                    <a:pt x="6193" y="7290"/>
                    <a:pt x="8347" y="6945"/>
                    <a:pt x="9517" y="6907"/>
                  </a:cubicBezTo>
                  <a:cubicBezTo>
                    <a:pt x="9570" y="6907"/>
                    <a:pt x="9615" y="6900"/>
                    <a:pt x="9667" y="6900"/>
                  </a:cubicBezTo>
                  <a:close/>
                  <a:moveTo>
                    <a:pt x="8179" y="0"/>
                  </a:moveTo>
                  <a:cubicBezTo>
                    <a:pt x="8039" y="0"/>
                    <a:pt x="7899" y="72"/>
                    <a:pt x="7821" y="243"/>
                  </a:cubicBezTo>
                  <a:cubicBezTo>
                    <a:pt x="7146" y="1729"/>
                    <a:pt x="7761" y="3613"/>
                    <a:pt x="8392" y="4933"/>
                  </a:cubicBezTo>
                  <a:cubicBezTo>
                    <a:pt x="8587" y="5346"/>
                    <a:pt x="8819" y="5736"/>
                    <a:pt x="9075" y="6112"/>
                  </a:cubicBezTo>
                  <a:cubicBezTo>
                    <a:pt x="7694" y="6232"/>
                    <a:pt x="5570" y="6749"/>
                    <a:pt x="4249" y="8738"/>
                  </a:cubicBezTo>
                  <a:cubicBezTo>
                    <a:pt x="2569" y="11252"/>
                    <a:pt x="3664" y="13796"/>
                    <a:pt x="4985" y="15822"/>
                  </a:cubicBezTo>
                  <a:cubicBezTo>
                    <a:pt x="4775" y="15852"/>
                    <a:pt x="4572" y="15874"/>
                    <a:pt x="4362" y="15904"/>
                  </a:cubicBezTo>
                  <a:cubicBezTo>
                    <a:pt x="985" y="16310"/>
                    <a:pt x="152" y="18418"/>
                    <a:pt x="115" y="18508"/>
                  </a:cubicBezTo>
                  <a:cubicBezTo>
                    <a:pt x="0" y="18827"/>
                    <a:pt x="258" y="19059"/>
                    <a:pt x="513" y="19059"/>
                  </a:cubicBezTo>
                  <a:cubicBezTo>
                    <a:pt x="660" y="19059"/>
                    <a:pt x="806" y="18982"/>
                    <a:pt x="880" y="18801"/>
                  </a:cubicBezTo>
                  <a:cubicBezTo>
                    <a:pt x="910" y="18734"/>
                    <a:pt x="1601" y="17053"/>
                    <a:pt x="4460" y="16715"/>
                  </a:cubicBezTo>
                  <a:cubicBezTo>
                    <a:pt x="4790" y="16677"/>
                    <a:pt x="5135" y="16632"/>
                    <a:pt x="5495" y="16580"/>
                  </a:cubicBezTo>
                  <a:cubicBezTo>
                    <a:pt x="5698" y="16873"/>
                    <a:pt x="5900" y="17143"/>
                    <a:pt x="6095" y="17405"/>
                  </a:cubicBezTo>
                  <a:cubicBezTo>
                    <a:pt x="7791" y="19717"/>
                    <a:pt x="7049" y="21367"/>
                    <a:pt x="7011" y="21443"/>
                  </a:cubicBezTo>
                  <a:cubicBezTo>
                    <a:pt x="6851" y="21767"/>
                    <a:pt x="7123" y="22035"/>
                    <a:pt x="7393" y="22035"/>
                  </a:cubicBezTo>
                  <a:cubicBezTo>
                    <a:pt x="7530" y="22035"/>
                    <a:pt x="7666" y="21966"/>
                    <a:pt x="7746" y="21803"/>
                  </a:cubicBezTo>
                  <a:cubicBezTo>
                    <a:pt x="7791" y="21713"/>
                    <a:pt x="8759" y="19664"/>
                    <a:pt x="6748" y="16918"/>
                  </a:cubicBezTo>
                  <a:cubicBezTo>
                    <a:pt x="6636" y="16760"/>
                    <a:pt x="6516" y="16595"/>
                    <a:pt x="6403" y="16437"/>
                  </a:cubicBezTo>
                  <a:cubicBezTo>
                    <a:pt x="7244" y="16302"/>
                    <a:pt x="8069" y="16070"/>
                    <a:pt x="8857" y="15747"/>
                  </a:cubicBezTo>
                  <a:cubicBezTo>
                    <a:pt x="10343" y="15117"/>
                    <a:pt x="11604" y="14051"/>
                    <a:pt x="12054" y="12137"/>
                  </a:cubicBezTo>
                  <a:cubicBezTo>
                    <a:pt x="12602" y="9796"/>
                    <a:pt x="11506" y="7875"/>
                    <a:pt x="10643" y="6794"/>
                  </a:cubicBezTo>
                  <a:cubicBezTo>
                    <a:pt x="11108" y="6727"/>
                    <a:pt x="11566" y="6622"/>
                    <a:pt x="12009" y="6487"/>
                  </a:cubicBezTo>
                  <a:cubicBezTo>
                    <a:pt x="13405" y="6044"/>
                    <a:pt x="15198" y="5196"/>
                    <a:pt x="15821" y="3695"/>
                  </a:cubicBezTo>
                  <a:cubicBezTo>
                    <a:pt x="15903" y="3485"/>
                    <a:pt x="15806" y="3245"/>
                    <a:pt x="15596" y="3162"/>
                  </a:cubicBezTo>
                  <a:cubicBezTo>
                    <a:pt x="15546" y="3140"/>
                    <a:pt x="15494" y="3130"/>
                    <a:pt x="15442" y="3130"/>
                  </a:cubicBezTo>
                  <a:cubicBezTo>
                    <a:pt x="15284" y="3130"/>
                    <a:pt x="15131" y="3227"/>
                    <a:pt x="15063" y="3380"/>
                  </a:cubicBezTo>
                  <a:cubicBezTo>
                    <a:pt x="14568" y="4596"/>
                    <a:pt x="12992" y="5316"/>
                    <a:pt x="11761" y="5706"/>
                  </a:cubicBezTo>
                  <a:cubicBezTo>
                    <a:pt x="11198" y="5879"/>
                    <a:pt x="10620" y="5999"/>
                    <a:pt x="10035" y="6052"/>
                  </a:cubicBezTo>
                  <a:cubicBezTo>
                    <a:pt x="9682" y="5594"/>
                    <a:pt x="9375" y="5099"/>
                    <a:pt x="9127" y="4581"/>
                  </a:cubicBezTo>
                  <a:cubicBezTo>
                    <a:pt x="8572" y="3418"/>
                    <a:pt x="8024" y="1774"/>
                    <a:pt x="8564" y="581"/>
                  </a:cubicBezTo>
                  <a:cubicBezTo>
                    <a:pt x="8712" y="257"/>
                    <a:pt x="8445" y="0"/>
                    <a:pt x="8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822750" y="3176275"/>
              <a:ext cx="400375" cy="553300"/>
            </a:xfrm>
            <a:custGeom>
              <a:rect b="b" l="l" r="r" t="t"/>
              <a:pathLst>
                <a:path extrusionOk="0" h="22132" w="16015">
                  <a:moveTo>
                    <a:pt x="9704" y="6996"/>
                  </a:moveTo>
                  <a:cubicBezTo>
                    <a:pt x="9719" y="7011"/>
                    <a:pt x="9726" y="7026"/>
                    <a:pt x="9741" y="7041"/>
                  </a:cubicBezTo>
                  <a:cubicBezTo>
                    <a:pt x="9764" y="7063"/>
                    <a:pt x="9786" y="7093"/>
                    <a:pt x="9809" y="7123"/>
                  </a:cubicBezTo>
                  <a:cubicBezTo>
                    <a:pt x="10574" y="7994"/>
                    <a:pt x="11783" y="9795"/>
                    <a:pt x="11265" y="11993"/>
                  </a:cubicBezTo>
                  <a:cubicBezTo>
                    <a:pt x="10664" y="14567"/>
                    <a:pt x="8368" y="15295"/>
                    <a:pt x="5967" y="15693"/>
                  </a:cubicBezTo>
                  <a:cubicBezTo>
                    <a:pt x="4601" y="13659"/>
                    <a:pt x="3558" y="11468"/>
                    <a:pt x="5021" y="9262"/>
                  </a:cubicBezTo>
                  <a:cubicBezTo>
                    <a:pt x="6275" y="7386"/>
                    <a:pt x="8413" y="7041"/>
                    <a:pt x="9576" y="7003"/>
                  </a:cubicBezTo>
                  <a:cubicBezTo>
                    <a:pt x="9606" y="7003"/>
                    <a:pt x="9636" y="7003"/>
                    <a:pt x="9666" y="6996"/>
                  </a:cubicBezTo>
                  <a:close/>
                  <a:moveTo>
                    <a:pt x="9726" y="6898"/>
                  </a:moveTo>
                  <a:cubicBezTo>
                    <a:pt x="9704" y="6898"/>
                    <a:pt x="9681" y="6906"/>
                    <a:pt x="9659" y="6906"/>
                  </a:cubicBezTo>
                  <a:cubicBezTo>
                    <a:pt x="9629" y="6906"/>
                    <a:pt x="9606" y="6906"/>
                    <a:pt x="9576" y="6913"/>
                  </a:cubicBezTo>
                  <a:cubicBezTo>
                    <a:pt x="8398" y="6951"/>
                    <a:pt x="6222" y="7303"/>
                    <a:pt x="4946" y="9217"/>
                  </a:cubicBezTo>
                  <a:cubicBezTo>
                    <a:pt x="4278" y="10222"/>
                    <a:pt x="4076" y="11288"/>
                    <a:pt x="4331" y="12481"/>
                  </a:cubicBezTo>
                  <a:cubicBezTo>
                    <a:pt x="4534" y="13427"/>
                    <a:pt x="5036" y="14470"/>
                    <a:pt x="5907" y="15768"/>
                  </a:cubicBezTo>
                  <a:lnTo>
                    <a:pt x="5922" y="15790"/>
                  </a:lnTo>
                  <a:lnTo>
                    <a:pt x="5952" y="15790"/>
                  </a:lnTo>
                  <a:cubicBezTo>
                    <a:pt x="8278" y="15408"/>
                    <a:pt x="10740" y="14657"/>
                    <a:pt x="11362" y="12016"/>
                  </a:cubicBezTo>
                  <a:cubicBezTo>
                    <a:pt x="11888" y="9780"/>
                    <a:pt x="10657" y="7949"/>
                    <a:pt x="9877" y="7056"/>
                  </a:cubicBezTo>
                  <a:cubicBezTo>
                    <a:pt x="9854" y="7033"/>
                    <a:pt x="9832" y="7003"/>
                    <a:pt x="9809" y="6981"/>
                  </a:cubicBezTo>
                  <a:cubicBezTo>
                    <a:pt x="9794" y="6958"/>
                    <a:pt x="9779" y="6936"/>
                    <a:pt x="9764" y="6921"/>
                  </a:cubicBezTo>
                  <a:lnTo>
                    <a:pt x="9749" y="6898"/>
                  </a:lnTo>
                  <a:close/>
                  <a:moveTo>
                    <a:pt x="8241" y="99"/>
                  </a:moveTo>
                  <a:cubicBezTo>
                    <a:pt x="8475" y="99"/>
                    <a:pt x="8713" y="328"/>
                    <a:pt x="8586" y="617"/>
                  </a:cubicBezTo>
                  <a:cubicBezTo>
                    <a:pt x="8031" y="1825"/>
                    <a:pt x="8586" y="3476"/>
                    <a:pt x="9149" y="4654"/>
                  </a:cubicBezTo>
                  <a:cubicBezTo>
                    <a:pt x="9396" y="5172"/>
                    <a:pt x="9704" y="5675"/>
                    <a:pt x="10057" y="6133"/>
                  </a:cubicBezTo>
                  <a:lnTo>
                    <a:pt x="10072" y="6155"/>
                  </a:lnTo>
                  <a:lnTo>
                    <a:pt x="10094" y="6148"/>
                  </a:lnTo>
                  <a:cubicBezTo>
                    <a:pt x="10687" y="6095"/>
                    <a:pt x="11265" y="5975"/>
                    <a:pt x="11835" y="5802"/>
                  </a:cubicBezTo>
                  <a:cubicBezTo>
                    <a:pt x="13073" y="5405"/>
                    <a:pt x="14657" y="4684"/>
                    <a:pt x="15167" y="3454"/>
                  </a:cubicBezTo>
                  <a:cubicBezTo>
                    <a:pt x="15234" y="3292"/>
                    <a:pt x="15363" y="3224"/>
                    <a:pt x="15492" y="3224"/>
                  </a:cubicBezTo>
                  <a:cubicBezTo>
                    <a:pt x="15723" y="3224"/>
                    <a:pt x="15955" y="3442"/>
                    <a:pt x="15835" y="3731"/>
                  </a:cubicBezTo>
                  <a:cubicBezTo>
                    <a:pt x="15219" y="5217"/>
                    <a:pt x="13441" y="6050"/>
                    <a:pt x="12053" y="6493"/>
                  </a:cubicBezTo>
                  <a:cubicBezTo>
                    <a:pt x="11610" y="6628"/>
                    <a:pt x="11160" y="6733"/>
                    <a:pt x="10694" y="6800"/>
                  </a:cubicBezTo>
                  <a:lnTo>
                    <a:pt x="10619" y="6815"/>
                  </a:lnTo>
                  <a:lnTo>
                    <a:pt x="10664" y="6876"/>
                  </a:lnTo>
                  <a:cubicBezTo>
                    <a:pt x="11595" y="8046"/>
                    <a:pt x="12593" y="9915"/>
                    <a:pt x="12060" y="12181"/>
                  </a:cubicBezTo>
                  <a:cubicBezTo>
                    <a:pt x="11670" y="13847"/>
                    <a:pt x="10634" y="15017"/>
                    <a:pt x="8901" y="15753"/>
                  </a:cubicBezTo>
                  <a:cubicBezTo>
                    <a:pt x="8113" y="16076"/>
                    <a:pt x="7288" y="16308"/>
                    <a:pt x="6455" y="16443"/>
                  </a:cubicBezTo>
                  <a:lnTo>
                    <a:pt x="6380" y="16458"/>
                  </a:lnTo>
                  <a:lnTo>
                    <a:pt x="6425" y="16518"/>
                  </a:lnTo>
                  <a:cubicBezTo>
                    <a:pt x="6537" y="16676"/>
                    <a:pt x="6657" y="16833"/>
                    <a:pt x="6770" y="16999"/>
                  </a:cubicBezTo>
                  <a:cubicBezTo>
                    <a:pt x="8766" y="19723"/>
                    <a:pt x="7805" y="21749"/>
                    <a:pt x="7760" y="21831"/>
                  </a:cubicBezTo>
                  <a:cubicBezTo>
                    <a:pt x="7690" y="21977"/>
                    <a:pt x="7569" y="22038"/>
                    <a:pt x="7449" y="22038"/>
                  </a:cubicBezTo>
                  <a:cubicBezTo>
                    <a:pt x="7210" y="22038"/>
                    <a:pt x="6970" y="21800"/>
                    <a:pt x="7115" y="21516"/>
                  </a:cubicBezTo>
                  <a:cubicBezTo>
                    <a:pt x="7145" y="21441"/>
                    <a:pt x="7910" y="19768"/>
                    <a:pt x="6192" y="17426"/>
                  </a:cubicBezTo>
                  <a:cubicBezTo>
                    <a:pt x="6019" y="17194"/>
                    <a:pt x="5802" y="16901"/>
                    <a:pt x="5592" y="16608"/>
                  </a:cubicBezTo>
                  <a:lnTo>
                    <a:pt x="5577" y="16586"/>
                  </a:lnTo>
                  <a:lnTo>
                    <a:pt x="5547" y="16586"/>
                  </a:lnTo>
                  <a:cubicBezTo>
                    <a:pt x="5186" y="16638"/>
                    <a:pt x="4826" y="16683"/>
                    <a:pt x="4511" y="16721"/>
                  </a:cubicBezTo>
                  <a:cubicBezTo>
                    <a:pt x="1629" y="17066"/>
                    <a:pt x="924" y="18762"/>
                    <a:pt x="894" y="18837"/>
                  </a:cubicBezTo>
                  <a:cubicBezTo>
                    <a:pt x="831" y="18999"/>
                    <a:pt x="701" y="19068"/>
                    <a:pt x="570" y="19068"/>
                  </a:cubicBezTo>
                  <a:cubicBezTo>
                    <a:pt x="344" y="19068"/>
                    <a:pt x="114" y="18863"/>
                    <a:pt x="219" y="18582"/>
                  </a:cubicBezTo>
                  <a:cubicBezTo>
                    <a:pt x="256" y="18492"/>
                    <a:pt x="1082" y="16398"/>
                    <a:pt x="4429" y="16000"/>
                  </a:cubicBezTo>
                  <a:cubicBezTo>
                    <a:pt x="4639" y="15970"/>
                    <a:pt x="4841" y="15948"/>
                    <a:pt x="5044" y="15918"/>
                  </a:cubicBezTo>
                  <a:lnTo>
                    <a:pt x="5119" y="15910"/>
                  </a:lnTo>
                  <a:lnTo>
                    <a:pt x="5081" y="15850"/>
                  </a:lnTo>
                  <a:cubicBezTo>
                    <a:pt x="3933" y="14079"/>
                    <a:pt x="2605" y="11423"/>
                    <a:pt x="4346" y="8812"/>
                  </a:cubicBezTo>
                  <a:cubicBezTo>
                    <a:pt x="5629" y="6883"/>
                    <a:pt x="7655" y="6335"/>
                    <a:pt x="9134" y="6208"/>
                  </a:cubicBezTo>
                  <a:lnTo>
                    <a:pt x="9216" y="6208"/>
                  </a:lnTo>
                  <a:lnTo>
                    <a:pt x="9171" y="6140"/>
                  </a:lnTo>
                  <a:cubicBezTo>
                    <a:pt x="8916" y="5765"/>
                    <a:pt x="8691" y="5375"/>
                    <a:pt x="8496" y="4962"/>
                  </a:cubicBezTo>
                  <a:cubicBezTo>
                    <a:pt x="7865" y="3649"/>
                    <a:pt x="7258" y="1780"/>
                    <a:pt x="7925" y="317"/>
                  </a:cubicBezTo>
                  <a:cubicBezTo>
                    <a:pt x="7993" y="164"/>
                    <a:pt x="8117" y="99"/>
                    <a:pt x="8241" y="99"/>
                  </a:cubicBezTo>
                  <a:close/>
                  <a:moveTo>
                    <a:pt x="8239" y="1"/>
                  </a:moveTo>
                  <a:cubicBezTo>
                    <a:pt x="8083" y="1"/>
                    <a:pt x="7928" y="81"/>
                    <a:pt x="7843" y="272"/>
                  </a:cubicBezTo>
                  <a:cubicBezTo>
                    <a:pt x="7160" y="1773"/>
                    <a:pt x="7775" y="3671"/>
                    <a:pt x="8406" y="5007"/>
                  </a:cubicBezTo>
                  <a:cubicBezTo>
                    <a:pt x="8593" y="5390"/>
                    <a:pt x="8811" y="5765"/>
                    <a:pt x="9051" y="6125"/>
                  </a:cubicBezTo>
                  <a:cubicBezTo>
                    <a:pt x="7558" y="6260"/>
                    <a:pt x="5547" y="6838"/>
                    <a:pt x="4263" y="8759"/>
                  </a:cubicBezTo>
                  <a:cubicBezTo>
                    <a:pt x="3513" y="9862"/>
                    <a:pt x="3235" y="11213"/>
                    <a:pt x="3506" y="12519"/>
                  </a:cubicBezTo>
                  <a:cubicBezTo>
                    <a:pt x="3701" y="13539"/>
                    <a:pt x="4158" y="14597"/>
                    <a:pt x="4961" y="15835"/>
                  </a:cubicBezTo>
                  <a:cubicBezTo>
                    <a:pt x="4781" y="15858"/>
                    <a:pt x="4601" y="15888"/>
                    <a:pt x="4414" y="15903"/>
                  </a:cubicBezTo>
                  <a:cubicBezTo>
                    <a:pt x="1014" y="16316"/>
                    <a:pt x="166" y="18454"/>
                    <a:pt x="129" y="18544"/>
                  </a:cubicBezTo>
                  <a:cubicBezTo>
                    <a:pt x="0" y="18901"/>
                    <a:pt x="287" y="19161"/>
                    <a:pt x="572" y="19161"/>
                  </a:cubicBezTo>
                  <a:cubicBezTo>
                    <a:pt x="737" y="19161"/>
                    <a:pt x="902" y="19074"/>
                    <a:pt x="984" y="18867"/>
                  </a:cubicBezTo>
                  <a:cubicBezTo>
                    <a:pt x="1014" y="18800"/>
                    <a:pt x="1697" y="17149"/>
                    <a:pt x="4526" y="16811"/>
                  </a:cubicBezTo>
                  <a:cubicBezTo>
                    <a:pt x="4834" y="16773"/>
                    <a:pt x="5179" y="16736"/>
                    <a:pt x="5532" y="16683"/>
                  </a:cubicBezTo>
                  <a:cubicBezTo>
                    <a:pt x="5742" y="16976"/>
                    <a:pt x="5944" y="17254"/>
                    <a:pt x="6109" y="17479"/>
                  </a:cubicBezTo>
                  <a:cubicBezTo>
                    <a:pt x="7798" y="19783"/>
                    <a:pt x="7062" y="21403"/>
                    <a:pt x="7025" y="21471"/>
                  </a:cubicBezTo>
                  <a:cubicBezTo>
                    <a:pt x="6882" y="21779"/>
                    <a:pt x="7100" y="22131"/>
                    <a:pt x="7438" y="22131"/>
                  </a:cubicBezTo>
                  <a:lnTo>
                    <a:pt x="7438" y="22124"/>
                  </a:lnTo>
                  <a:cubicBezTo>
                    <a:pt x="7610" y="22124"/>
                    <a:pt x="7768" y="22026"/>
                    <a:pt x="7850" y="21876"/>
                  </a:cubicBezTo>
                  <a:cubicBezTo>
                    <a:pt x="7888" y="21786"/>
                    <a:pt x="8878" y="19708"/>
                    <a:pt x="6845" y="16939"/>
                  </a:cubicBezTo>
                  <a:cubicBezTo>
                    <a:pt x="6747" y="16803"/>
                    <a:pt x="6642" y="16661"/>
                    <a:pt x="6545" y="16518"/>
                  </a:cubicBezTo>
                  <a:cubicBezTo>
                    <a:pt x="7363" y="16383"/>
                    <a:pt x="8166" y="16158"/>
                    <a:pt x="8939" y="15843"/>
                  </a:cubicBezTo>
                  <a:cubicBezTo>
                    <a:pt x="10702" y="15093"/>
                    <a:pt x="11753" y="13899"/>
                    <a:pt x="12158" y="12203"/>
                  </a:cubicBezTo>
                  <a:cubicBezTo>
                    <a:pt x="12683" y="9937"/>
                    <a:pt x="11723" y="8069"/>
                    <a:pt x="10792" y="6883"/>
                  </a:cubicBezTo>
                  <a:cubicBezTo>
                    <a:pt x="11227" y="6815"/>
                    <a:pt x="11663" y="6710"/>
                    <a:pt x="12083" y="6583"/>
                  </a:cubicBezTo>
                  <a:cubicBezTo>
                    <a:pt x="13486" y="6133"/>
                    <a:pt x="15295" y="5285"/>
                    <a:pt x="15925" y="3761"/>
                  </a:cubicBezTo>
                  <a:cubicBezTo>
                    <a:pt x="16015" y="3529"/>
                    <a:pt x="15910" y="3266"/>
                    <a:pt x="15677" y="3168"/>
                  </a:cubicBezTo>
                  <a:cubicBezTo>
                    <a:pt x="15620" y="3145"/>
                    <a:pt x="15561" y="3133"/>
                    <a:pt x="15503" y="3133"/>
                  </a:cubicBezTo>
                  <a:cubicBezTo>
                    <a:pt x="15323" y="3133"/>
                    <a:pt x="15152" y="3240"/>
                    <a:pt x="15084" y="3416"/>
                  </a:cubicBezTo>
                  <a:cubicBezTo>
                    <a:pt x="14589" y="4609"/>
                    <a:pt x="13028" y="5322"/>
                    <a:pt x="11805" y="5712"/>
                  </a:cubicBezTo>
                  <a:cubicBezTo>
                    <a:pt x="11257" y="5885"/>
                    <a:pt x="10687" y="5998"/>
                    <a:pt x="10109" y="6058"/>
                  </a:cubicBezTo>
                  <a:cubicBezTo>
                    <a:pt x="9771" y="5607"/>
                    <a:pt x="9471" y="5120"/>
                    <a:pt x="9231" y="4609"/>
                  </a:cubicBezTo>
                  <a:cubicBezTo>
                    <a:pt x="8676" y="3454"/>
                    <a:pt x="8136" y="1833"/>
                    <a:pt x="8668" y="655"/>
                  </a:cubicBezTo>
                  <a:cubicBezTo>
                    <a:pt x="8836" y="291"/>
                    <a:pt x="8535" y="1"/>
                    <a:pt x="8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987100" y="3375175"/>
              <a:ext cx="96275" cy="62675"/>
            </a:xfrm>
            <a:custGeom>
              <a:rect b="b" l="l" r="r" t="t"/>
              <a:pathLst>
                <a:path extrusionOk="0" h="2507" w="3851">
                  <a:moveTo>
                    <a:pt x="1584" y="0"/>
                  </a:moveTo>
                  <a:lnTo>
                    <a:pt x="1" y="773"/>
                  </a:lnTo>
                  <a:lnTo>
                    <a:pt x="3850" y="2506"/>
                  </a:lnTo>
                  <a:lnTo>
                    <a:pt x="3513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984475" y="33738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3" y="969"/>
                  </a:lnTo>
                  <a:lnTo>
                    <a:pt x="3895" y="2477"/>
                  </a:lnTo>
                  <a:lnTo>
                    <a:pt x="218" y="819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1" y="826"/>
                  </a:lnTo>
                  <a:lnTo>
                    <a:pt x="4023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878675" y="3624875"/>
              <a:ext cx="96450" cy="62675"/>
            </a:xfrm>
            <a:custGeom>
              <a:rect b="b" l="l" r="r" t="t"/>
              <a:pathLst>
                <a:path extrusionOk="0" h="2507" w="3858">
                  <a:moveTo>
                    <a:pt x="1584" y="0"/>
                  </a:moveTo>
                  <a:lnTo>
                    <a:pt x="0" y="773"/>
                  </a:lnTo>
                  <a:lnTo>
                    <a:pt x="3857" y="2506"/>
                  </a:lnTo>
                  <a:lnTo>
                    <a:pt x="3512" y="87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876050" y="3623550"/>
              <a:ext cx="100575" cy="66050"/>
            </a:xfrm>
            <a:custGeom>
              <a:rect b="b" l="l" r="r" t="t"/>
              <a:pathLst>
                <a:path extrusionOk="0" h="2642" w="4023">
                  <a:moveTo>
                    <a:pt x="1689" y="106"/>
                  </a:moveTo>
                  <a:lnTo>
                    <a:pt x="3572" y="969"/>
                  </a:lnTo>
                  <a:lnTo>
                    <a:pt x="3895" y="2477"/>
                  </a:lnTo>
                  <a:lnTo>
                    <a:pt x="218" y="818"/>
                  </a:lnTo>
                  <a:lnTo>
                    <a:pt x="1689" y="106"/>
                  </a:lnTo>
                  <a:close/>
                  <a:moveTo>
                    <a:pt x="1689" y="1"/>
                  </a:moveTo>
                  <a:lnTo>
                    <a:pt x="0" y="826"/>
                  </a:lnTo>
                  <a:lnTo>
                    <a:pt x="4022" y="2642"/>
                  </a:lnTo>
                  <a:lnTo>
                    <a:pt x="3655" y="901"/>
                  </a:lnTo>
                  <a:lnTo>
                    <a:pt x="1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951075" y="3480400"/>
              <a:ext cx="96275" cy="62700"/>
            </a:xfrm>
            <a:custGeom>
              <a:rect b="b" l="l" r="r" t="t"/>
              <a:pathLst>
                <a:path extrusionOk="0" h="2508" w="3851">
                  <a:moveTo>
                    <a:pt x="1" y="1"/>
                  </a:moveTo>
                  <a:lnTo>
                    <a:pt x="346" y="1629"/>
                  </a:lnTo>
                  <a:lnTo>
                    <a:pt x="2275" y="2507"/>
                  </a:lnTo>
                  <a:lnTo>
                    <a:pt x="3851" y="17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949575" y="34783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5063275" y="3227700"/>
              <a:ext cx="96250" cy="62700"/>
            </a:xfrm>
            <a:custGeom>
              <a:rect b="b" l="l" r="r" t="t"/>
              <a:pathLst>
                <a:path extrusionOk="0" h="2508" w="3850">
                  <a:moveTo>
                    <a:pt x="0" y="1"/>
                  </a:moveTo>
                  <a:lnTo>
                    <a:pt x="338" y="1629"/>
                  </a:lnTo>
                  <a:lnTo>
                    <a:pt x="2267" y="2507"/>
                  </a:lnTo>
                  <a:lnTo>
                    <a:pt x="3850" y="17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5061575" y="3225650"/>
              <a:ext cx="100600" cy="66050"/>
            </a:xfrm>
            <a:custGeom>
              <a:rect b="b" l="l" r="r" t="t"/>
              <a:pathLst>
                <a:path extrusionOk="0" h="2642" w="4024">
                  <a:moveTo>
                    <a:pt x="128" y="165"/>
                  </a:moveTo>
                  <a:lnTo>
                    <a:pt x="3805" y="1824"/>
                  </a:lnTo>
                  <a:lnTo>
                    <a:pt x="2335" y="2537"/>
                  </a:lnTo>
                  <a:lnTo>
                    <a:pt x="451" y="1681"/>
                  </a:lnTo>
                  <a:lnTo>
                    <a:pt x="128" y="165"/>
                  </a:lnTo>
                  <a:close/>
                  <a:moveTo>
                    <a:pt x="1" y="0"/>
                  </a:moveTo>
                  <a:lnTo>
                    <a:pt x="369" y="1741"/>
                  </a:lnTo>
                  <a:lnTo>
                    <a:pt x="2335" y="2642"/>
                  </a:lnTo>
                  <a:lnTo>
                    <a:pt x="4023" y="18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947900" y="3416825"/>
              <a:ext cx="139225" cy="84425"/>
            </a:xfrm>
            <a:custGeom>
              <a:rect b="b" l="l" r="r" t="t"/>
              <a:pathLst>
                <a:path extrusionOk="0" h="3377" w="5569">
                  <a:moveTo>
                    <a:pt x="631" y="0"/>
                  </a:moveTo>
                  <a:lnTo>
                    <a:pt x="0" y="1156"/>
                  </a:lnTo>
                  <a:lnTo>
                    <a:pt x="4998" y="3377"/>
                  </a:lnTo>
                  <a:lnTo>
                    <a:pt x="5568" y="2131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946200" y="3415300"/>
              <a:ext cx="142425" cy="87650"/>
            </a:xfrm>
            <a:custGeom>
              <a:rect b="b" l="l" r="r" t="t"/>
              <a:pathLst>
                <a:path extrusionOk="0" h="3506" w="5697">
                  <a:moveTo>
                    <a:pt x="714" y="121"/>
                  </a:moveTo>
                  <a:lnTo>
                    <a:pt x="5569" y="2215"/>
                  </a:lnTo>
                  <a:lnTo>
                    <a:pt x="5044" y="3378"/>
                  </a:lnTo>
                  <a:lnTo>
                    <a:pt x="128" y="1194"/>
                  </a:lnTo>
                  <a:lnTo>
                    <a:pt x="714" y="121"/>
                  </a:lnTo>
                  <a:close/>
                  <a:moveTo>
                    <a:pt x="676" y="1"/>
                  </a:moveTo>
                  <a:lnTo>
                    <a:pt x="1" y="1239"/>
                  </a:lnTo>
                  <a:lnTo>
                    <a:pt x="5089" y="3505"/>
                  </a:lnTo>
                  <a:lnTo>
                    <a:pt x="5696" y="2162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4"/>
          <p:cNvSpPr/>
          <p:nvPr/>
        </p:nvSpPr>
        <p:spPr>
          <a:xfrm>
            <a:off x="3788853" y="1357240"/>
            <a:ext cx="1568685" cy="762108"/>
          </a:xfrm>
          <a:custGeom>
            <a:rect b="b" l="l" r="r" t="t"/>
            <a:pathLst>
              <a:path extrusionOk="0" h="3951" w="7902">
                <a:moveTo>
                  <a:pt x="3951" y="0"/>
                </a:moveTo>
                <a:cubicBezTo>
                  <a:pt x="2330" y="0"/>
                  <a:pt x="935" y="982"/>
                  <a:pt x="327" y="2380"/>
                </a:cubicBezTo>
                <a:cubicBezTo>
                  <a:pt x="111" y="2874"/>
                  <a:pt x="0" y="3409"/>
                  <a:pt x="0" y="3951"/>
                </a:cubicBezTo>
                <a:lnTo>
                  <a:pt x="653" y="3951"/>
                </a:lnTo>
                <a:cubicBezTo>
                  <a:pt x="653" y="2135"/>
                  <a:pt x="2133" y="657"/>
                  <a:pt x="3951" y="657"/>
                </a:cubicBezTo>
                <a:cubicBezTo>
                  <a:pt x="5767" y="657"/>
                  <a:pt x="7246" y="2135"/>
                  <a:pt x="7246" y="3951"/>
                </a:cubicBezTo>
                <a:lnTo>
                  <a:pt x="7901" y="3951"/>
                </a:lnTo>
                <a:cubicBezTo>
                  <a:pt x="7901" y="3411"/>
                  <a:pt x="7791" y="2876"/>
                  <a:pt x="7574" y="2381"/>
                </a:cubicBezTo>
                <a:cubicBezTo>
                  <a:pt x="6966" y="982"/>
                  <a:pt x="5571" y="0"/>
                  <a:pt x="3951" y="0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908803" y="1357240"/>
            <a:ext cx="1570273" cy="764616"/>
          </a:xfrm>
          <a:custGeom>
            <a:rect b="b" l="l" r="r" t="t"/>
            <a:pathLst>
              <a:path extrusionOk="0" h="3964" w="7910">
                <a:moveTo>
                  <a:pt x="3958" y="0"/>
                </a:moveTo>
                <a:cubicBezTo>
                  <a:pt x="3954" y="0"/>
                  <a:pt x="3950" y="0"/>
                  <a:pt x="3946" y="0"/>
                </a:cubicBezTo>
                <a:cubicBezTo>
                  <a:pt x="1768" y="6"/>
                  <a:pt x="0" y="1784"/>
                  <a:pt x="6" y="3963"/>
                </a:cubicBezTo>
                <a:lnTo>
                  <a:pt x="661" y="3962"/>
                </a:lnTo>
                <a:cubicBezTo>
                  <a:pt x="657" y="2144"/>
                  <a:pt x="2131" y="661"/>
                  <a:pt x="3947" y="655"/>
                </a:cubicBezTo>
                <a:cubicBezTo>
                  <a:pt x="3951" y="655"/>
                  <a:pt x="3955" y="655"/>
                  <a:pt x="3959" y="655"/>
                </a:cubicBezTo>
                <a:cubicBezTo>
                  <a:pt x="5771" y="655"/>
                  <a:pt x="7248" y="2127"/>
                  <a:pt x="7254" y="3939"/>
                </a:cubicBezTo>
                <a:lnTo>
                  <a:pt x="7256" y="3939"/>
                </a:lnTo>
                <a:lnTo>
                  <a:pt x="7909" y="3938"/>
                </a:lnTo>
                <a:cubicBezTo>
                  <a:pt x="7907" y="3398"/>
                  <a:pt x="7795" y="2863"/>
                  <a:pt x="7578" y="2368"/>
                </a:cubicBezTo>
                <a:cubicBezTo>
                  <a:pt x="6966" y="976"/>
                  <a:pt x="5573" y="0"/>
                  <a:pt x="3958" y="0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6664932" y="1357240"/>
            <a:ext cx="1570273" cy="764616"/>
          </a:xfrm>
          <a:custGeom>
            <a:rect b="b" l="l" r="r" t="t"/>
            <a:pathLst>
              <a:path extrusionOk="0" h="3964" w="7910">
                <a:moveTo>
                  <a:pt x="3959" y="0"/>
                </a:moveTo>
                <a:cubicBezTo>
                  <a:pt x="3955" y="0"/>
                  <a:pt x="3951" y="0"/>
                  <a:pt x="3947" y="0"/>
                </a:cubicBezTo>
                <a:cubicBezTo>
                  <a:pt x="1769" y="8"/>
                  <a:pt x="1" y="1786"/>
                  <a:pt x="7" y="3963"/>
                </a:cubicBezTo>
                <a:lnTo>
                  <a:pt x="664" y="3962"/>
                </a:lnTo>
                <a:cubicBezTo>
                  <a:pt x="658" y="2144"/>
                  <a:pt x="2132" y="661"/>
                  <a:pt x="3948" y="657"/>
                </a:cubicBezTo>
                <a:cubicBezTo>
                  <a:pt x="3952" y="657"/>
                  <a:pt x="3956" y="657"/>
                  <a:pt x="3960" y="657"/>
                </a:cubicBezTo>
                <a:cubicBezTo>
                  <a:pt x="5772" y="657"/>
                  <a:pt x="7249" y="2127"/>
                  <a:pt x="7255" y="3941"/>
                </a:cubicBezTo>
                <a:lnTo>
                  <a:pt x="7257" y="3941"/>
                </a:lnTo>
                <a:lnTo>
                  <a:pt x="7910" y="3939"/>
                </a:lnTo>
                <a:cubicBezTo>
                  <a:pt x="7908" y="3398"/>
                  <a:pt x="7796" y="2865"/>
                  <a:pt x="7578" y="2370"/>
                </a:cubicBezTo>
                <a:cubicBezTo>
                  <a:pt x="6967" y="976"/>
                  <a:pt x="5574" y="0"/>
                  <a:pt x="3959" y="0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935850" y="1392125"/>
            <a:ext cx="1516200" cy="1516200"/>
          </a:xfrm>
          <a:prstGeom prst="blockArc">
            <a:avLst>
              <a:gd fmla="val 11121360" name="adj1"/>
              <a:gd fmla="val 19472561" name="adj2"/>
              <a:gd fmla="val 3941" name="adj3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3813900" y="1392125"/>
            <a:ext cx="1516200" cy="1516200"/>
          </a:xfrm>
          <a:prstGeom prst="blockArc">
            <a:avLst>
              <a:gd fmla="val 11121360" name="adj1"/>
              <a:gd fmla="val 16839656" name="adj2"/>
              <a:gd fmla="val 3750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6694325" y="1392125"/>
            <a:ext cx="1516200" cy="1516200"/>
          </a:xfrm>
          <a:prstGeom prst="blockArc">
            <a:avLst>
              <a:gd fmla="val 11121360" name="adj1"/>
              <a:gd fmla="val 14581391" name="adj2"/>
              <a:gd fmla="val 3826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1432150" y="2504343"/>
            <a:ext cx="442250" cy="387538"/>
            <a:chOff x="899850" y="871450"/>
            <a:chExt cx="483175" cy="423400"/>
          </a:xfrm>
        </p:grpSpPr>
        <p:sp>
          <p:nvSpPr>
            <p:cNvPr id="111" name="Google Shape;111;p14"/>
            <p:cNvSpPr/>
            <p:nvPr/>
          </p:nvSpPr>
          <p:spPr>
            <a:xfrm>
              <a:off x="1325175" y="1040825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323750" y="95610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323750" y="109725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899850" y="871450"/>
              <a:ext cx="396150" cy="423400"/>
            </a:xfrm>
            <a:custGeom>
              <a:rect b="b" l="l" r="r" t="t"/>
              <a:pathLst>
                <a:path extrusionOk="0" h="16936" w="15846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7269606" y="2475166"/>
            <a:ext cx="396988" cy="440168"/>
            <a:chOff x="3300325" y="249875"/>
            <a:chExt cx="433725" cy="480900"/>
          </a:xfrm>
        </p:grpSpPr>
        <p:sp>
          <p:nvSpPr>
            <p:cNvPr id="116" name="Google Shape;116;p14"/>
            <p:cNvSpPr/>
            <p:nvPr/>
          </p:nvSpPr>
          <p:spPr>
            <a:xfrm>
              <a:off x="3610875" y="334550"/>
              <a:ext cx="56475" cy="28250"/>
            </a:xfrm>
            <a:custGeom>
              <a:rect b="b" l="l" r="r" t="t"/>
              <a:pathLst>
                <a:path extrusionOk="0" h="1130" w="2259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46767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56652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3413250" y="334550"/>
              <a:ext cx="56500" cy="28250"/>
            </a:xfrm>
            <a:custGeom>
              <a:rect b="b" l="l" r="r" t="t"/>
              <a:pathLst>
                <a:path extrusionOk="0" h="1130" w="226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3300325" y="476675"/>
              <a:ext cx="84725" cy="254100"/>
            </a:xfrm>
            <a:custGeom>
              <a:rect b="b" l="l" r="r" t="t"/>
              <a:pathLst>
                <a:path extrusionOk="0" h="10164" w="3389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413250" y="335525"/>
              <a:ext cx="320800" cy="395250"/>
            </a:xfrm>
            <a:custGeom>
              <a:rect b="b" l="l" r="r" t="t"/>
              <a:pathLst>
                <a:path extrusionOk="0" h="15810" w="12832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4334846" y="2512723"/>
            <a:ext cx="442241" cy="442270"/>
            <a:chOff x="1049375" y="2680675"/>
            <a:chExt cx="297725" cy="297725"/>
          </a:xfrm>
        </p:grpSpPr>
        <p:sp>
          <p:nvSpPr>
            <p:cNvPr id="123" name="Google Shape;123;p14"/>
            <p:cNvSpPr/>
            <p:nvPr/>
          </p:nvSpPr>
          <p:spPr>
            <a:xfrm>
              <a:off x="1113175" y="2752350"/>
              <a:ext cx="161475" cy="155975"/>
            </a:xfrm>
            <a:custGeom>
              <a:rect b="b" l="l" r="r" t="t"/>
              <a:pathLst>
                <a:path extrusionOk="0" h="6239" w="6459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049375" y="2680675"/>
              <a:ext cx="297725" cy="297725"/>
            </a:xfrm>
            <a:custGeom>
              <a:rect b="b" l="l" r="r" t="t"/>
              <a:pathLst>
                <a:path extrusionOk="0" h="11909" w="11909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FE77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480450" y="2916500"/>
            <a:ext cx="1820100" cy="18201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6843450" y="2916500"/>
            <a:ext cx="1820100" cy="18201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6843450" y="692000"/>
            <a:ext cx="1820100" cy="18201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480450" y="692000"/>
            <a:ext cx="1820100" cy="18201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15"/>
          <p:cNvCxnSpPr>
            <a:stCxn id="132" idx="6"/>
          </p:cNvCxnSpPr>
          <p:nvPr/>
        </p:nvCxnSpPr>
        <p:spPr>
          <a:xfrm>
            <a:off x="2300550" y="1602050"/>
            <a:ext cx="1851900" cy="703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5"/>
          <p:cNvCxnSpPr>
            <a:stCxn id="129" idx="6"/>
          </p:cNvCxnSpPr>
          <p:nvPr/>
        </p:nvCxnSpPr>
        <p:spPr>
          <a:xfrm flipH="1" rot="10800000">
            <a:off x="2300550" y="2840750"/>
            <a:ext cx="1841400" cy="985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5"/>
          <p:cNvCxnSpPr>
            <a:stCxn id="131" idx="2"/>
          </p:cNvCxnSpPr>
          <p:nvPr/>
        </p:nvCxnSpPr>
        <p:spPr>
          <a:xfrm flipH="1">
            <a:off x="5023350" y="1602050"/>
            <a:ext cx="1820100" cy="957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5"/>
          <p:cNvCxnSpPr>
            <a:stCxn id="130" idx="2"/>
          </p:cNvCxnSpPr>
          <p:nvPr/>
        </p:nvCxnSpPr>
        <p:spPr>
          <a:xfrm rot="10800000">
            <a:off x="4991550" y="3072050"/>
            <a:ext cx="1851900" cy="754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5"/>
          <p:cNvSpPr txBox="1"/>
          <p:nvPr/>
        </p:nvSpPr>
        <p:spPr>
          <a:xfrm>
            <a:off x="604350" y="3546200"/>
            <a:ext cx="15723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Accessibles en ligne, avec un bureau élu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604350" y="1319600"/>
            <a:ext cx="15723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Association a but non lucratif, avec adhésion </a:t>
            </a:r>
            <a:r>
              <a:rPr i="1" lang="en" sz="1200">
                <a:latin typeface="Fira Sans"/>
                <a:ea typeface="Fira Sans"/>
                <a:cs typeface="Fira Sans"/>
                <a:sym typeface="Fira Sans"/>
              </a:rPr>
              <a:t>via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 cotisations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6967350" y="3546200"/>
            <a:ext cx="15723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 contacts régionaux pour animer et faciliter les échanges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6967350" y="1471999"/>
            <a:ext cx="15723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Essentiellement des familles ou patients, voulant échanger sur le syndrome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604351" y="3296500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Nos statuts</a:t>
            </a:r>
            <a:endParaRPr b="1" sz="16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604349" y="1069875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Loi 1901</a:t>
            </a:r>
            <a:endParaRPr b="1" sz="160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6967353" y="3296500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Nos référents</a:t>
            </a:r>
            <a:endParaRPr b="1" sz="1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6967355" y="1069875"/>
            <a:ext cx="15723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Fira Sans"/>
                <a:ea typeface="Fira Sans"/>
                <a:cs typeface="Fira Sans"/>
                <a:sym typeface="Fira Sans"/>
              </a:rPr>
              <a:t>Nos membres</a:t>
            </a:r>
            <a:endParaRPr b="1" sz="1600">
              <a:solidFill>
                <a:schemeClr val="accent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5" name="Google Shape;145;p15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Notre organisation</a:t>
            </a:r>
            <a:endParaRPr/>
          </a:p>
        </p:txBody>
      </p:sp>
      <p:grpSp>
        <p:nvGrpSpPr>
          <p:cNvPr id="146" name="Google Shape;146;p15"/>
          <p:cNvGrpSpPr/>
          <p:nvPr/>
        </p:nvGrpSpPr>
        <p:grpSpPr>
          <a:xfrm>
            <a:off x="3992694" y="1192179"/>
            <a:ext cx="1158609" cy="3544423"/>
            <a:chOff x="3992694" y="1192179"/>
            <a:chExt cx="1158609" cy="3544423"/>
          </a:xfrm>
        </p:grpSpPr>
        <p:sp>
          <p:nvSpPr>
            <p:cNvPr id="147" name="Google Shape;147;p15"/>
            <p:cNvSpPr/>
            <p:nvPr/>
          </p:nvSpPr>
          <p:spPr>
            <a:xfrm>
              <a:off x="4201112" y="1248680"/>
              <a:ext cx="380776" cy="53276"/>
            </a:xfrm>
            <a:custGeom>
              <a:rect b="b" l="l" r="r" t="t"/>
              <a:pathLst>
                <a:path extrusionOk="0" h="727" w="5196">
                  <a:moveTo>
                    <a:pt x="1" y="1"/>
                  </a:moveTo>
                  <a:lnTo>
                    <a:pt x="1" y="727"/>
                  </a:lnTo>
                  <a:lnTo>
                    <a:pt x="5196" y="727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563206" y="1248680"/>
              <a:ext cx="381289" cy="53276"/>
            </a:xfrm>
            <a:custGeom>
              <a:rect b="b" l="l" r="r" t="t"/>
              <a:pathLst>
                <a:path extrusionOk="0" h="727" w="5203">
                  <a:moveTo>
                    <a:pt x="0" y="1"/>
                  </a:moveTo>
                  <a:lnTo>
                    <a:pt x="0" y="727"/>
                  </a:lnTo>
                  <a:lnTo>
                    <a:pt x="5203" y="727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4270218" y="1505465"/>
              <a:ext cx="310571" cy="53276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6"/>
                  </a:lnTo>
                  <a:lnTo>
                    <a:pt x="4238" y="726"/>
                  </a:lnTo>
                  <a:lnTo>
                    <a:pt x="4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565917" y="1505465"/>
              <a:ext cx="310571" cy="53276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6"/>
                  </a:lnTo>
                  <a:lnTo>
                    <a:pt x="4237" y="726"/>
                  </a:lnTo>
                  <a:lnTo>
                    <a:pt x="42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037617" y="1192179"/>
              <a:ext cx="200354" cy="171774"/>
            </a:xfrm>
            <a:custGeom>
              <a:rect b="b" l="l" r="r" t="t"/>
              <a:pathLst>
                <a:path extrusionOk="0" h="2344" w="2734">
                  <a:moveTo>
                    <a:pt x="1565" y="1"/>
                  </a:moveTo>
                  <a:cubicBezTo>
                    <a:pt x="517" y="1"/>
                    <a:pt x="1" y="1266"/>
                    <a:pt x="734" y="2000"/>
                  </a:cubicBezTo>
                  <a:cubicBezTo>
                    <a:pt x="974" y="2237"/>
                    <a:pt x="1269" y="2344"/>
                    <a:pt x="1557" y="2344"/>
                  </a:cubicBezTo>
                  <a:cubicBezTo>
                    <a:pt x="2158" y="2344"/>
                    <a:pt x="2733" y="1880"/>
                    <a:pt x="2733" y="1176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4037617" y="1192179"/>
              <a:ext cx="200354" cy="171774"/>
            </a:xfrm>
            <a:custGeom>
              <a:rect b="b" l="l" r="r" t="t"/>
              <a:pathLst>
                <a:path extrusionOk="0" h="2344" w="2734">
                  <a:moveTo>
                    <a:pt x="1565" y="1"/>
                  </a:moveTo>
                  <a:cubicBezTo>
                    <a:pt x="517" y="1"/>
                    <a:pt x="1" y="1266"/>
                    <a:pt x="734" y="2000"/>
                  </a:cubicBezTo>
                  <a:cubicBezTo>
                    <a:pt x="974" y="2237"/>
                    <a:pt x="1269" y="2344"/>
                    <a:pt x="1557" y="2344"/>
                  </a:cubicBezTo>
                  <a:cubicBezTo>
                    <a:pt x="2158" y="2344"/>
                    <a:pt x="2733" y="1880"/>
                    <a:pt x="2733" y="1176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4197301" y="1452261"/>
              <a:ext cx="200281" cy="171994"/>
            </a:xfrm>
            <a:custGeom>
              <a:rect b="b" l="l" r="r" t="t"/>
              <a:pathLst>
                <a:path extrusionOk="0" h="2347" w="2733">
                  <a:moveTo>
                    <a:pt x="1565" y="0"/>
                  </a:moveTo>
                  <a:cubicBezTo>
                    <a:pt x="517" y="0"/>
                    <a:pt x="0" y="1265"/>
                    <a:pt x="734" y="1999"/>
                  </a:cubicBezTo>
                  <a:cubicBezTo>
                    <a:pt x="974" y="2239"/>
                    <a:pt x="1268" y="2346"/>
                    <a:pt x="1556" y="2346"/>
                  </a:cubicBezTo>
                  <a:cubicBezTo>
                    <a:pt x="2158" y="2346"/>
                    <a:pt x="2732" y="1879"/>
                    <a:pt x="2732" y="1175"/>
                  </a:cubicBezTo>
                  <a:cubicBezTo>
                    <a:pt x="2732" y="524"/>
                    <a:pt x="2208" y="0"/>
                    <a:pt x="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4920829" y="1192179"/>
              <a:ext cx="200354" cy="171774"/>
            </a:xfrm>
            <a:custGeom>
              <a:rect b="b" l="l" r="r" t="t"/>
              <a:pathLst>
                <a:path extrusionOk="0" h="2344" w="2734">
                  <a:moveTo>
                    <a:pt x="1169" y="1"/>
                  </a:moveTo>
                  <a:cubicBezTo>
                    <a:pt x="525" y="1"/>
                    <a:pt x="1" y="525"/>
                    <a:pt x="1" y="1176"/>
                  </a:cubicBezTo>
                  <a:cubicBezTo>
                    <a:pt x="1" y="1880"/>
                    <a:pt x="576" y="2344"/>
                    <a:pt x="1175" y="2344"/>
                  </a:cubicBezTo>
                  <a:cubicBezTo>
                    <a:pt x="1462" y="2344"/>
                    <a:pt x="1754" y="2237"/>
                    <a:pt x="1992" y="2000"/>
                  </a:cubicBezTo>
                  <a:cubicBezTo>
                    <a:pt x="2733" y="1266"/>
                    <a:pt x="2209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4920829" y="1192179"/>
              <a:ext cx="200354" cy="171774"/>
            </a:xfrm>
            <a:custGeom>
              <a:rect b="b" l="l" r="r" t="t"/>
              <a:pathLst>
                <a:path extrusionOk="0" h="2344" w="2734">
                  <a:moveTo>
                    <a:pt x="1169" y="1"/>
                  </a:moveTo>
                  <a:cubicBezTo>
                    <a:pt x="525" y="1"/>
                    <a:pt x="1" y="525"/>
                    <a:pt x="1" y="1176"/>
                  </a:cubicBezTo>
                  <a:cubicBezTo>
                    <a:pt x="1" y="1880"/>
                    <a:pt x="576" y="2344"/>
                    <a:pt x="1175" y="2344"/>
                  </a:cubicBezTo>
                  <a:cubicBezTo>
                    <a:pt x="1462" y="2344"/>
                    <a:pt x="1754" y="2237"/>
                    <a:pt x="1992" y="2000"/>
                  </a:cubicBezTo>
                  <a:cubicBezTo>
                    <a:pt x="2733" y="1266"/>
                    <a:pt x="2209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761218" y="1452261"/>
              <a:ext cx="171188" cy="171774"/>
            </a:xfrm>
            <a:custGeom>
              <a:rect b="b" l="l" r="r" t="t"/>
              <a:pathLst>
                <a:path extrusionOk="0" h="2344" w="2336">
                  <a:moveTo>
                    <a:pt x="1168" y="0"/>
                  </a:moveTo>
                  <a:cubicBezTo>
                    <a:pt x="524" y="0"/>
                    <a:pt x="0" y="524"/>
                    <a:pt x="0" y="1175"/>
                  </a:cubicBezTo>
                  <a:cubicBezTo>
                    <a:pt x="0" y="1819"/>
                    <a:pt x="524" y="2343"/>
                    <a:pt x="1168" y="2343"/>
                  </a:cubicBezTo>
                  <a:cubicBezTo>
                    <a:pt x="1812" y="2343"/>
                    <a:pt x="2336" y="1819"/>
                    <a:pt x="2336" y="1175"/>
                  </a:cubicBezTo>
                  <a:cubicBezTo>
                    <a:pt x="2336" y="524"/>
                    <a:pt x="1812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729413" y="1966784"/>
              <a:ext cx="200281" cy="171628"/>
            </a:xfrm>
            <a:custGeom>
              <a:rect b="b" l="l" r="r" t="t"/>
              <a:pathLst>
                <a:path extrusionOk="0" h="2342" w="2733">
                  <a:moveTo>
                    <a:pt x="1565" y="1"/>
                  </a:moveTo>
                  <a:cubicBezTo>
                    <a:pt x="517" y="1"/>
                    <a:pt x="0" y="1258"/>
                    <a:pt x="734" y="1999"/>
                  </a:cubicBezTo>
                  <a:cubicBezTo>
                    <a:pt x="970" y="2236"/>
                    <a:pt x="1262" y="2341"/>
                    <a:pt x="1549" y="2341"/>
                  </a:cubicBezTo>
                  <a:cubicBezTo>
                    <a:pt x="2151" y="2341"/>
                    <a:pt x="2733" y="1874"/>
                    <a:pt x="2733" y="1168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885726" y="2224082"/>
              <a:ext cx="200281" cy="171628"/>
            </a:xfrm>
            <a:custGeom>
              <a:rect b="b" l="l" r="r" t="t"/>
              <a:pathLst>
                <a:path extrusionOk="0" h="2342" w="2733">
                  <a:moveTo>
                    <a:pt x="1565" y="0"/>
                  </a:moveTo>
                  <a:cubicBezTo>
                    <a:pt x="525" y="0"/>
                    <a:pt x="1" y="1258"/>
                    <a:pt x="742" y="1999"/>
                  </a:cubicBezTo>
                  <a:cubicBezTo>
                    <a:pt x="978" y="2235"/>
                    <a:pt x="1269" y="2341"/>
                    <a:pt x="1555" y="2341"/>
                  </a:cubicBezTo>
                  <a:cubicBezTo>
                    <a:pt x="2155" y="2341"/>
                    <a:pt x="2733" y="1873"/>
                    <a:pt x="2733" y="1168"/>
                  </a:cubicBezTo>
                  <a:cubicBezTo>
                    <a:pt x="2733" y="524"/>
                    <a:pt x="2209" y="0"/>
                    <a:pt x="1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951022" y="2478083"/>
              <a:ext cx="200281" cy="171701"/>
            </a:xfrm>
            <a:custGeom>
              <a:rect b="b" l="l" r="r" t="t"/>
              <a:pathLst>
                <a:path extrusionOk="0" h="2343" w="2733">
                  <a:moveTo>
                    <a:pt x="1565" y="0"/>
                  </a:moveTo>
                  <a:cubicBezTo>
                    <a:pt x="517" y="0"/>
                    <a:pt x="1" y="1258"/>
                    <a:pt x="734" y="1999"/>
                  </a:cubicBezTo>
                  <a:cubicBezTo>
                    <a:pt x="974" y="2236"/>
                    <a:pt x="1268" y="2343"/>
                    <a:pt x="1555" y="2343"/>
                  </a:cubicBezTo>
                  <a:cubicBezTo>
                    <a:pt x="2157" y="2343"/>
                    <a:pt x="2733" y="1877"/>
                    <a:pt x="2733" y="1168"/>
                  </a:cubicBezTo>
                  <a:cubicBezTo>
                    <a:pt x="2733" y="524"/>
                    <a:pt x="2209" y="0"/>
                    <a:pt x="1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4932921" y="2750184"/>
              <a:ext cx="200867" cy="171554"/>
            </a:xfrm>
            <a:custGeom>
              <a:rect b="b" l="l" r="r" t="t"/>
              <a:pathLst>
                <a:path extrusionOk="0" h="2341" w="2741">
                  <a:moveTo>
                    <a:pt x="1565" y="0"/>
                  </a:moveTo>
                  <a:cubicBezTo>
                    <a:pt x="524" y="0"/>
                    <a:pt x="0" y="1258"/>
                    <a:pt x="742" y="1999"/>
                  </a:cubicBezTo>
                  <a:cubicBezTo>
                    <a:pt x="978" y="2235"/>
                    <a:pt x="1270" y="2341"/>
                    <a:pt x="1556" y="2341"/>
                  </a:cubicBezTo>
                  <a:cubicBezTo>
                    <a:pt x="2159" y="2341"/>
                    <a:pt x="2740" y="1873"/>
                    <a:pt x="2740" y="1168"/>
                  </a:cubicBezTo>
                  <a:cubicBezTo>
                    <a:pt x="2740" y="524"/>
                    <a:pt x="2216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4862129" y="2992605"/>
              <a:ext cx="200354" cy="171481"/>
            </a:xfrm>
            <a:custGeom>
              <a:rect b="b" l="l" r="r" t="t"/>
              <a:pathLst>
                <a:path extrusionOk="0" h="2340" w="2734">
                  <a:moveTo>
                    <a:pt x="1565" y="1"/>
                  </a:moveTo>
                  <a:cubicBezTo>
                    <a:pt x="525" y="1"/>
                    <a:pt x="1" y="1258"/>
                    <a:pt x="734" y="1992"/>
                  </a:cubicBezTo>
                  <a:cubicBezTo>
                    <a:pt x="974" y="2232"/>
                    <a:pt x="1269" y="2339"/>
                    <a:pt x="1557" y="2339"/>
                  </a:cubicBezTo>
                  <a:cubicBezTo>
                    <a:pt x="2158" y="2339"/>
                    <a:pt x="2733" y="1872"/>
                    <a:pt x="2733" y="1168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4726115" y="3258697"/>
              <a:ext cx="200281" cy="171408"/>
            </a:xfrm>
            <a:custGeom>
              <a:rect b="b" l="l" r="r" t="t"/>
              <a:pathLst>
                <a:path extrusionOk="0" h="2339" w="2733">
                  <a:moveTo>
                    <a:pt x="1565" y="0"/>
                  </a:moveTo>
                  <a:cubicBezTo>
                    <a:pt x="524" y="0"/>
                    <a:pt x="0" y="1258"/>
                    <a:pt x="741" y="1991"/>
                  </a:cubicBezTo>
                  <a:cubicBezTo>
                    <a:pt x="979" y="2232"/>
                    <a:pt x="1272" y="2339"/>
                    <a:pt x="1559" y="2339"/>
                  </a:cubicBezTo>
                  <a:cubicBezTo>
                    <a:pt x="2158" y="2339"/>
                    <a:pt x="2733" y="1871"/>
                    <a:pt x="2733" y="1168"/>
                  </a:cubicBezTo>
                  <a:cubicBezTo>
                    <a:pt x="2733" y="524"/>
                    <a:pt x="2209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214303" y="1966784"/>
              <a:ext cx="200281" cy="171628"/>
            </a:xfrm>
            <a:custGeom>
              <a:rect b="b" l="l" r="r" t="t"/>
              <a:pathLst>
                <a:path extrusionOk="0" h="2342" w="2733">
                  <a:moveTo>
                    <a:pt x="1168" y="1"/>
                  </a:moveTo>
                  <a:cubicBezTo>
                    <a:pt x="524" y="1"/>
                    <a:pt x="0" y="525"/>
                    <a:pt x="0" y="1168"/>
                  </a:cubicBezTo>
                  <a:cubicBezTo>
                    <a:pt x="0" y="1874"/>
                    <a:pt x="578" y="2341"/>
                    <a:pt x="1181" y="2341"/>
                  </a:cubicBezTo>
                  <a:cubicBezTo>
                    <a:pt x="1468" y="2341"/>
                    <a:pt x="1760" y="2236"/>
                    <a:pt x="1999" y="1999"/>
                  </a:cubicBezTo>
                  <a:cubicBezTo>
                    <a:pt x="2733" y="1258"/>
                    <a:pt x="2209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057403" y="2224082"/>
              <a:ext cx="171774" cy="171188"/>
            </a:xfrm>
            <a:custGeom>
              <a:rect b="b" l="l" r="r" t="t"/>
              <a:pathLst>
                <a:path extrusionOk="0" h="2336" w="2344">
                  <a:moveTo>
                    <a:pt x="1176" y="0"/>
                  </a:moveTo>
                  <a:cubicBezTo>
                    <a:pt x="524" y="0"/>
                    <a:pt x="0" y="524"/>
                    <a:pt x="0" y="1168"/>
                  </a:cubicBezTo>
                  <a:cubicBezTo>
                    <a:pt x="0" y="1812"/>
                    <a:pt x="524" y="2336"/>
                    <a:pt x="1176" y="2336"/>
                  </a:cubicBezTo>
                  <a:cubicBezTo>
                    <a:pt x="1819" y="2336"/>
                    <a:pt x="2343" y="1812"/>
                    <a:pt x="2343" y="1168"/>
                  </a:cubicBezTo>
                  <a:cubicBezTo>
                    <a:pt x="2343" y="524"/>
                    <a:pt x="1819" y="0"/>
                    <a:pt x="1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992694" y="2478083"/>
              <a:ext cx="200281" cy="171701"/>
            </a:xfrm>
            <a:custGeom>
              <a:rect b="b" l="l" r="r" t="t"/>
              <a:pathLst>
                <a:path extrusionOk="0" h="2343" w="2733">
                  <a:moveTo>
                    <a:pt x="1168" y="0"/>
                  </a:moveTo>
                  <a:cubicBezTo>
                    <a:pt x="524" y="0"/>
                    <a:pt x="0" y="524"/>
                    <a:pt x="0" y="1168"/>
                  </a:cubicBezTo>
                  <a:cubicBezTo>
                    <a:pt x="0" y="1877"/>
                    <a:pt x="576" y="2343"/>
                    <a:pt x="1175" y="2343"/>
                  </a:cubicBezTo>
                  <a:cubicBezTo>
                    <a:pt x="1462" y="2343"/>
                    <a:pt x="1754" y="2236"/>
                    <a:pt x="1991" y="1999"/>
                  </a:cubicBezTo>
                  <a:cubicBezTo>
                    <a:pt x="2732" y="1258"/>
                    <a:pt x="2208" y="0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010209" y="2750184"/>
              <a:ext cx="200281" cy="171554"/>
            </a:xfrm>
            <a:custGeom>
              <a:rect b="b" l="l" r="r" t="t"/>
              <a:pathLst>
                <a:path extrusionOk="0" h="2341" w="2733">
                  <a:moveTo>
                    <a:pt x="1168" y="0"/>
                  </a:moveTo>
                  <a:cubicBezTo>
                    <a:pt x="525" y="0"/>
                    <a:pt x="1" y="524"/>
                    <a:pt x="1" y="1168"/>
                  </a:cubicBezTo>
                  <a:cubicBezTo>
                    <a:pt x="1" y="1873"/>
                    <a:pt x="578" y="2341"/>
                    <a:pt x="1181" y="2341"/>
                  </a:cubicBezTo>
                  <a:cubicBezTo>
                    <a:pt x="1468" y="2341"/>
                    <a:pt x="1760" y="2235"/>
                    <a:pt x="1999" y="1999"/>
                  </a:cubicBezTo>
                  <a:cubicBezTo>
                    <a:pt x="2733" y="1258"/>
                    <a:pt x="2216" y="0"/>
                    <a:pt x="1168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081000" y="2992605"/>
              <a:ext cx="200794" cy="171481"/>
            </a:xfrm>
            <a:custGeom>
              <a:rect b="b" l="l" r="r" t="t"/>
              <a:pathLst>
                <a:path extrusionOk="0" h="2340" w="2740">
                  <a:moveTo>
                    <a:pt x="1175" y="1"/>
                  </a:moveTo>
                  <a:cubicBezTo>
                    <a:pt x="524" y="1"/>
                    <a:pt x="0" y="525"/>
                    <a:pt x="0" y="1168"/>
                  </a:cubicBezTo>
                  <a:cubicBezTo>
                    <a:pt x="0" y="1872"/>
                    <a:pt x="578" y="2339"/>
                    <a:pt x="1180" y="2339"/>
                  </a:cubicBezTo>
                  <a:cubicBezTo>
                    <a:pt x="1468" y="2339"/>
                    <a:pt x="1761" y="2232"/>
                    <a:pt x="1999" y="1992"/>
                  </a:cubicBezTo>
                  <a:cubicBezTo>
                    <a:pt x="2740" y="1258"/>
                    <a:pt x="2216" y="1"/>
                    <a:pt x="1175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4217015" y="3258697"/>
              <a:ext cx="200281" cy="171408"/>
            </a:xfrm>
            <a:custGeom>
              <a:rect b="b" l="l" r="r" t="t"/>
              <a:pathLst>
                <a:path extrusionOk="0" h="2339" w="2733">
                  <a:moveTo>
                    <a:pt x="1168" y="0"/>
                  </a:moveTo>
                  <a:cubicBezTo>
                    <a:pt x="525" y="0"/>
                    <a:pt x="1" y="524"/>
                    <a:pt x="1" y="1168"/>
                  </a:cubicBezTo>
                  <a:cubicBezTo>
                    <a:pt x="1" y="1871"/>
                    <a:pt x="579" y="2339"/>
                    <a:pt x="1180" y="2339"/>
                  </a:cubicBezTo>
                  <a:cubicBezTo>
                    <a:pt x="1468" y="2339"/>
                    <a:pt x="1762" y="2232"/>
                    <a:pt x="1999" y="1991"/>
                  </a:cubicBezTo>
                  <a:cubicBezTo>
                    <a:pt x="2733" y="1258"/>
                    <a:pt x="2216" y="0"/>
                    <a:pt x="1168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4757920" y="3781501"/>
              <a:ext cx="171774" cy="171774"/>
            </a:xfrm>
            <a:custGeom>
              <a:rect b="b" l="l" r="r" t="t"/>
              <a:pathLst>
                <a:path extrusionOk="0" h="2344" w="2344">
                  <a:moveTo>
                    <a:pt x="1168" y="0"/>
                  </a:moveTo>
                  <a:cubicBezTo>
                    <a:pt x="525" y="0"/>
                    <a:pt x="1" y="524"/>
                    <a:pt x="1" y="1175"/>
                  </a:cubicBezTo>
                  <a:cubicBezTo>
                    <a:pt x="1" y="1819"/>
                    <a:pt x="525" y="2343"/>
                    <a:pt x="1168" y="2343"/>
                  </a:cubicBezTo>
                  <a:cubicBezTo>
                    <a:pt x="1820" y="2343"/>
                    <a:pt x="2344" y="1819"/>
                    <a:pt x="2344" y="1175"/>
                  </a:cubicBezTo>
                  <a:cubicBezTo>
                    <a:pt x="2344" y="524"/>
                    <a:pt x="1820" y="0"/>
                    <a:pt x="1168" y="0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885726" y="4038726"/>
              <a:ext cx="200281" cy="171774"/>
            </a:xfrm>
            <a:custGeom>
              <a:rect b="b" l="l" r="r" t="t"/>
              <a:pathLst>
                <a:path extrusionOk="0" h="2344" w="2733">
                  <a:moveTo>
                    <a:pt x="1565" y="1"/>
                  </a:moveTo>
                  <a:cubicBezTo>
                    <a:pt x="525" y="1"/>
                    <a:pt x="1" y="1258"/>
                    <a:pt x="742" y="2000"/>
                  </a:cubicBezTo>
                  <a:cubicBezTo>
                    <a:pt x="979" y="2237"/>
                    <a:pt x="1271" y="2343"/>
                    <a:pt x="1558" y="2343"/>
                  </a:cubicBezTo>
                  <a:cubicBezTo>
                    <a:pt x="2157" y="2343"/>
                    <a:pt x="2733" y="1878"/>
                    <a:pt x="2733" y="1169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4951022" y="4292726"/>
              <a:ext cx="200281" cy="171994"/>
            </a:xfrm>
            <a:custGeom>
              <a:rect b="b" l="l" r="r" t="t"/>
              <a:pathLst>
                <a:path extrusionOk="0" h="2347" w="2733">
                  <a:moveTo>
                    <a:pt x="1565" y="1"/>
                  </a:moveTo>
                  <a:cubicBezTo>
                    <a:pt x="517" y="1"/>
                    <a:pt x="1" y="1266"/>
                    <a:pt x="734" y="1999"/>
                  </a:cubicBezTo>
                  <a:cubicBezTo>
                    <a:pt x="974" y="2239"/>
                    <a:pt x="1268" y="2347"/>
                    <a:pt x="1557" y="2347"/>
                  </a:cubicBezTo>
                  <a:cubicBezTo>
                    <a:pt x="2158" y="2347"/>
                    <a:pt x="2733" y="1879"/>
                    <a:pt x="2733" y="1176"/>
                  </a:cubicBezTo>
                  <a:cubicBezTo>
                    <a:pt x="2733" y="525"/>
                    <a:pt x="2209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4932921" y="4564828"/>
              <a:ext cx="200867" cy="171774"/>
            </a:xfrm>
            <a:custGeom>
              <a:rect b="b" l="l" r="r" t="t"/>
              <a:pathLst>
                <a:path extrusionOk="0" h="2344" w="2741">
                  <a:moveTo>
                    <a:pt x="1565" y="1"/>
                  </a:moveTo>
                  <a:cubicBezTo>
                    <a:pt x="524" y="1"/>
                    <a:pt x="0" y="1258"/>
                    <a:pt x="742" y="1999"/>
                  </a:cubicBezTo>
                  <a:cubicBezTo>
                    <a:pt x="979" y="2237"/>
                    <a:pt x="1272" y="2343"/>
                    <a:pt x="1560" y="2343"/>
                  </a:cubicBezTo>
                  <a:cubicBezTo>
                    <a:pt x="2161" y="2343"/>
                    <a:pt x="2740" y="1877"/>
                    <a:pt x="2740" y="1168"/>
                  </a:cubicBezTo>
                  <a:cubicBezTo>
                    <a:pt x="2740" y="525"/>
                    <a:pt x="2216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225809" y="3781501"/>
              <a:ext cx="200867" cy="171994"/>
            </a:xfrm>
            <a:custGeom>
              <a:rect b="b" l="l" r="r" t="t"/>
              <a:pathLst>
                <a:path extrusionOk="0" h="2347" w="2741">
                  <a:moveTo>
                    <a:pt x="1176" y="0"/>
                  </a:moveTo>
                  <a:cubicBezTo>
                    <a:pt x="524" y="0"/>
                    <a:pt x="0" y="524"/>
                    <a:pt x="0" y="1175"/>
                  </a:cubicBezTo>
                  <a:cubicBezTo>
                    <a:pt x="0" y="1879"/>
                    <a:pt x="579" y="2346"/>
                    <a:pt x="1180" y="2346"/>
                  </a:cubicBezTo>
                  <a:cubicBezTo>
                    <a:pt x="1468" y="2346"/>
                    <a:pt x="1761" y="2239"/>
                    <a:pt x="1999" y="1999"/>
                  </a:cubicBezTo>
                  <a:cubicBezTo>
                    <a:pt x="2740" y="1265"/>
                    <a:pt x="2216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069495" y="4038726"/>
              <a:ext cx="200281" cy="171774"/>
            </a:xfrm>
            <a:custGeom>
              <a:rect b="b" l="l" r="r" t="t"/>
              <a:pathLst>
                <a:path extrusionOk="0" h="2344" w="2733">
                  <a:moveTo>
                    <a:pt x="1168" y="1"/>
                  </a:moveTo>
                  <a:cubicBezTo>
                    <a:pt x="524" y="1"/>
                    <a:pt x="0" y="525"/>
                    <a:pt x="0" y="1169"/>
                  </a:cubicBezTo>
                  <a:cubicBezTo>
                    <a:pt x="0" y="1878"/>
                    <a:pt x="576" y="2343"/>
                    <a:pt x="1177" y="2343"/>
                  </a:cubicBezTo>
                  <a:cubicBezTo>
                    <a:pt x="1465" y="2343"/>
                    <a:pt x="1759" y="2237"/>
                    <a:pt x="1999" y="2000"/>
                  </a:cubicBezTo>
                  <a:cubicBezTo>
                    <a:pt x="2732" y="1258"/>
                    <a:pt x="2208" y="1"/>
                    <a:pt x="1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004199" y="4292726"/>
              <a:ext cx="200281" cy="171994"/>
            </a:xfrm>
            <a:custGeom>
              <a:rect b="b" l="l" r="r" t="t"/>
              <a:pathLst>
                <a:path extrusionOk="0" h="2347" w="2733">
                  <a:moveTo>
                    <a:pt x="1176" y="1"/>
                  </a:moveTo>
                  <a:cubicBezTo>
                    <a:pt x="524" y="1"/>
                    <a:pt x="0" y="525"/>
                    <a:pt x="0" y="1176"/>
                  </a:cubicBezTo>
                  <a:cubicBezTo>
                    <a:pt x="0" y="1879"/>
                    <a:pt x="578" y="2347"/>
                    <a:pt x="1180" y="2347"/>
                  </a:cubicBezTo>
                  <a:cubicBezTo>
                    <a:pt x="1468" y="2347"/>
                    <a:pt x="1761" y="2239"/>
                    <a:pt x="1999" y="1999"/>
                  </a:cubicBezTo>
                  <a:cubicBezTo>
                    <a:pt x="2733" y="1266"/>
                    <a:pt x="2216" y="1"/>
                    <a:pt x="1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022300" y="4564828"/>
              <a:ext cx="171188" cy="171774"/>
            </a:xfrm>
            <a:custGeom>
              <a:rect b="b" l="l" r="r" t="t"/>
              <a:pathLst>
                <a:path extrusionOk="0" h="2344" w="2336">
                  <a:moveTo>
                    <a:pt x="1168" y="1"/>
                  </a:moveTo>
                  <a:cubicBezTo>
                    <a:pt x="524" y="1"/>
                    <a:pt x="0" y="525"/>
                    <a:pt x="0" y="1168"/>
                  </a:cubicBezTo>
                  <a:cubicBezTo>
                    <a:pt x="0" y="1820"/>
                    <a:pt x="524" y="2344"/>
                    <a:pt x="1168" y="2344"/>
                  </a:cubicBezTo>
                  <a:cubicBezTo>
                    <a:pt x="1812" y="2344"/>
                    <a:pt x="2336" y="1820"/>
                    <a:pt x="2336" y="1168"/>
                  </a:cubicBezTo>
                  <a:cubicBezTo>
                    <a:pt x="2336" y="525"/>
                    <a:pt x="1812" y="1"/>
                    <a:pt x="1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395313" y="1667275"/>
              <a:ext cx="313869" cy="268361"/>
            </a:xfrm>
            <a:custGeom>
              <a:rect b="b" l="l" r="r" t="t"/>
              <a:pathLst>
                <a:path extrusionOk="0" h="3662" w="4283">
                  <a:moveTo>
                    <a:pt x="2448" y="0"/>
                  </a:moveTo>
                  <a:cubicBezTo>
                    <a:pt x="816" y="0"/>
                    <a:pt x="1" y="1969"/>
                    <a:pt x="1153" y="3122"/>
                  </a:cubicBezTo>
                  <a:cubicBezTo>
                    <a:pt x="1526" y="3495"/>
                    <a:pt x="1985" y="3662"/>
                    <a:pt x="2435" y="3662"/>
                  </a:cubicBezTo>
                  <a:cubicBezTo>
                    <a:pt x="3378" y="3662"/>
                    <a:pt x="4282" y="2931"/>
                    <a:pt x="4282" y="1827"/>
                  </a:cubicBezTo>
                  <a:cubicBezTo>
                    <a:pt x="4282" y="816"/>
                    <a:pt x="3459" y="0"/>
                    <a:pt x="2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429317" y="3478694"/>
              <a:ext cx="294669" cy="268434"/>
            </a:xfrm>
            <a:custGeom>
              <a:rect b="b" l="l" r="r" t="t"/>
              <a:pathLst>
                <a:path extrusionOk="0" h="3663" w="4021">
                  <a:moveTo>
                    <a:pt x="2011" y="0"/>
                  </a:moveTo>
                  <a:cubicBezTo>
                    <a:pt x="1543" y="0"/>
                    <a:pt x="1075" y="180"/>
                    <a:pt x="719" y="539"/>
                  </a:cubicBezTo>
                  <a:cubicBezTo>
                    <a:pt x="1" y="1250"/>
                    <a:pt x="1" y="2410"/>
                    <a:pt x="719" y="3129"/>
                  </a:cubicBezTo>
                  <a:cubicBezTo>
                    <a:pt x="1075" y="3485"/>
                    <a:pt x="1543" y="3662"/>
                    <a:pt x="2011" y="3662"/>
                  </a:cubicBezTo>
                  <a:cubicBezTo>
                    <a:pt x="2480" y="3662"/>
                    <a:pt x="2950" y="3485"/>
                    <a:pt x="3309" y="3129"/>
                  </a:cubicBezTo>
                  <a:cubicBezTo>
                    <a:pt x="4020" y="2410"/>
                    <a:pt x="4020" y="1250"/>
                    <a:pt x="3309" y="539"/>
                  </a:cubicBezTo>
                  <a:cubicBezTo>
                    <a:pt x="2950" y="180"/>
                    <a:pt x="2480" y="0"/>
                    <a:pt x="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201112" y="2281683"/>
              <a:ext cx="380776" cy="53276"/>
            </a:xfrm>
            <a:custGeom>
              <a:rect b="b" l="l" r="r" t="t"/>
              <a:pathLst>
                <a:path extrusionOk="0" h="727" w="5196">
                  <a:moveTo>
                    <a:pt x="1" y="0"/>
                  </a:moveTo>
                  <a:lnTo>
                    <a:pt x="1" y="726"/>
                  </a:lnTo>
                  <a:lnTo>
                    <a:pt x="5196" y="726"/>
                  </a:lnTo>
                  <a:lnTo>
                    <a:pt x="51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563206" y="2281683"/>
              <a:ext cx="381289" cy="53276"/>
            </a:xfrm>
            <a:custGeom>
              <a:rect b="b" l="l" r="r" t="t"/>
              <a:pathLst>
                <a:path extrusionOk="0" h="727" w="5203">
                  <a:moveTo>
                    <a:pt x="0" y="0"/>
                  </a:moveTo>
                  <a:lnTo>
                    <a:pt x="0" y="726"/>
                  </a:lnTo>
                  <a:lnTo>
                    <a:pt x="5203" y="726"/>
                  </a:lnTo>
                  <a:lnTo>
                    <a:pt x="5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143511" y="2543305"/>
              <a:ext cx="444971" cy="53350"/>
            </a:xfrm>
            <a:custGeom>
              <a:rect b="b" l="l" r="r" t="t"/>
              <a:pathLst>
                <a:path extrusionOk="0" h="728" w="6072">
                  <a:moveTo>
                    <a:pt x="1" y="1"/>
                  </a:moveTo>
                  <a:lnTo>
                    <a:pt x="1" y="727"/>
                  </a:lnTo>
                  <a:lnTo>
                    <a:pt x="6071" y="727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567016" y="2543305"/>
              <a:ext cx="445484" cy="53350"/>
            </a:xfrm>
            <a:custGeom>
              <a:rect b="b" l="l" r="r" t="t"/>
              <a:pathLst>
                <a:path extrusionOk="0" h="728" w="6079">
                  <a:moveTo>
                    <a:pt x="1" y="1"/>
                  </a:moveTo>
                  <a:lnTo>
                    <a:pt x="1" y="727"/>
                  </a:lnTo>
                  <a:lnTo>
                    <a:pt x="6079" y="727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567016" y="4618031"/>
              <a:ext cx="445484" cy="53276"/>
            </a:xfrm>
            <a:custGeom>
              <a:rect b="b" l="l" r="r" t="t"/>
              <a:pathLst>
                <a:path extrusionOk="0" h="727" w="6079">
                  <a:moveTo>
                    <a:pt x="1" y="1"/>
                  </a:moveTo>
                  <a:lnTo>
                    <a:pt x="1" y="727"/>
                  </a:lnTo>
                  <a:lnTo>
                    <a:pt x="6079" y="727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143511" y="4618031"/>
              <a:ext cx="444971" cy="53276"/>
            </a:xfrm>
            <a:custGeom>
              <a:rect b="b" l="l" r="r" t="t"/>
              <a:pathLst>
                <a:path extrusionOk="0" h="727" w="6072">
                  <a:moveTo>
                    <a:pt x="1" y="1"/>
                  </a:moveTo>
                  <a:lnTo>
                    <a:pt x="1" y="727"/>
                  </a:lnTo>
                  <a:lnTo>
                    <a:pt x="6071" y="727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143511" y="3057388"/>
              <a:ext cx="444971" cy="53276"/>
            </a:xfrm>
            <a:custGeom>
              <a:rect b="b" l="l" r="r" t="t"/>
              <a:pathLst>
                <a:path extrusionOk="0" h="727" w="6072">
                  <a:moveTo>
                    <a:pt x="1" y="0"/>
                  </a:moveTo>
                  <a:lnTo>
                    <a:pt x="1" y="726"/>
                  </a:lnTo>
                  <a:lnTo>
                    <a:pt x="6071" y="726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567016" y="3057388"/>
              <a:ext cx="445484" cy="53276"/>
            </a:xfrm>
            <a:custGeom>
              <a:rect b="b" l="l" r="r" t="t"/>
              <a:pathLst>
                <a:path extrusionOk="0" h="727" w="6079">
                  <a:moveTo>
                    <a:pt x="1" y="0"/>
                  </a:moveTo>
                  <a:lnTo>
                    <a:pt x="1" y="726"/>
                  </a:lnTo>
                  <a:lnTo>
                    <a:pt x="6079" y="726"/>
                  </a:lnTo>
                  <a:lnTo>
                    <a:pt x="6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143511" y="2791296"/>
              <a:ext cx="444971" cy="53276"/>
            </a:xfrm>
            <a:custGeom>
              <a:rect b="b" l="l" r="r" t="t"/>
              <a:pathLst>
                <a:path extrusionOk="0" h="727" w="6072">
                  <a:moveTo>
                    <a:pt x="1" y="0"/>
                  </a:moveTo>
                  <a:lnTo>
                    <a:pt x="1" y="727"/>
                  </a:lnTo>
                  <a:lnTo>
                    <a:pt x="6071" y="72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567016" y="2791296"/>
              <a:ext cx="445484" cy="53276"/>
            </a:xfrm>
            <a:custGeom>
              <a:rect b="b" l="l" r="r" t="t"/>
              <a:pathLst>
                <a:path extrusionOk="0" h="727" w="6079">
                  <a:moveTo>
                    <a:pt x="1" y="0"/>
                  </a:moveTo>
                  <a:lnTo>
                    <a:pt x="1" y="727"/>
                  </a:lnTo>
                  <a:lnTo>
                    <a:pt x="6079" y="727"/>
                  </a:lnTo>
                  <a:lnTo>
                    <a:pt x="6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270218" y="2028782"/>
              <a:ext cx="310571" cy="53276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7"/>
                  </a:lnTo>
                  <a:lnTo>
                    <a:pt x="4238" y="727"/>
                  </a:lnTo>
                  <a:lnTo>
                    <a:pt x="42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4565917" y="2028782"/>
              <a:ext cx="310571" cy="53276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7"/>
                  </a:lnTo>
                  <a:lnTo>
                    <a:pt x="4237" y="727"/>
                  </a:lnTo>
                  <a:lnTo>
                    <a:pt x="42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4270218" y="3319010"/>
              <a:ext cx="310571" cy="53276"/>
            </a:xfrm>
            <a:custGeom>
              <a:rect b="b" l="l" r="r" t="t"/>
              <a:pathLst>
                <a:path extrusionOk="0" h="727" w="4238">
                  <a:moveTo>
                    <a:pt x="1" y="1"/>
                  </a:moveTo>
                  <a:lnTo>
                    <a:pt x="1" y="727"/>
                  </a:lnTo>
                  <a:lnTo>
                    <a:pt x="4238" y="727"/>
                  </a:lnTo>
                  <a:lnTo>
                    <a:pt x="4238" y="1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565917" y="3319010"/>
              <a:ext cx="310571" cy="53276"/>
            </a:xfrm>
            <a:custGeom>
              <a:rect b="b" l="l" r="r" t="t"/>
              <a:pathLst>
                <a:path extrusionOk="0" h="727" w="4238">
                  <a:moveTo>
                    <a:pt x="1" y="1"/>
                  </a:moveTo>
                  <a:lnTo>
                    <a:pt x="1" y="727"/>
                  </a:lnTo>
                  <a:lnTo>
                    <a:pt x="4237" y="727"/>
                  </a:lnTo>
                  <a:lnTo>
                    <a:pt x="42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4567016" y="4099625"/>
              <a:ext cx="445484" cy="52763"/>
            </a:xfrm>
            <a:custGeom>
              <a:rect b="b" l="l" r="r" t="t"/>
              <a:pathLst>
                <a:path extrusionOk="0" h="720" w="6079">
                  <a:moveTo>
                    <a:pt x="1" y="1"/>
                  </a:moveTo>
                  <a:lnTo>
                    <a:pt x="1" y="719"/>
                  </a:lnTo>
                  <a:lnTo>
                    <a:pt x="6079" y="7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4143511" y="4099625"/>
              <a:ext cx="444971" cy="52763"/>
            </a:xfrm>
            <a:custGeom>
              <a:rect b="b" l="l" r="r" t="t"/>
              <a:pathLst>
                <a:path extrusionOk="0" h="720" w="6072">
                  <a:moveTo>
                    <a:pt x="1" y="1"/>
                  </a:moveTo>
                  <a:lnTo>
                    <a:pt x="1" y="719"/>
                  </a:lnTo>
                  <a:lnTo>
                    <a:pt x="6071" y="719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4567016" y="4365130"/>
              <a:ext cx="445484" cy="53276"/>
            </a:xfrm>
            <a:custGeom>
              <a:rect b="b" l="l" r="r" t="t"/>
              <a:pathLst>
                <a:path extrusionOk="0" h="727" w="6079">
                  <a:moveTo>
                    <a:pt x="1" y="1"/>
                  </a:moveTo>
                  <a:lnTo>
                    <a:pt x="1" y="727"/>
                  </a:lnTo>
                  <a:lnTo>
                    <a:pt x="6079" y="727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143511" y="4365130"/>
              <a:ext cx="444971" cy="53276"/>
            </a:xfrm>
            <a:custGeom>
              <a:rect b="b" l="l" r="r" t="t"/>
              <a:pathLst>
                <a:path extrusionOk="0" h="727" w="6072">
                  <a:moveTo>
                    <a:pt x="1" y="1"/>
                  </a:moveTo>
                  <a:lnTo>
                    <a:pt x="1" y="727"/>
                  </a:lnTo>
                  <a:lnTo>
                    <a:pt x="6071" y="727"/>
                  </a:lnTo>
                  <a:lnTo>
                    <a:pt x="60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574711" y="3838003"/>
              <a:ext cx="310571" cy="53276"/>
            </a:xfrm>
            <a:custGeom>
              <a:rect b="b" l="l" r="r" t="t"/>
              <a:pathLst>
                <a:path extrusionOk="0" h="727" w="4238">
                  <a:moveTo>
                    <a:pt x="0" y="0"/>
                  </a:moveTo>
                  <a:lnTo>
                    <a:pt x="0" y="726"/>
                  </a:lnTo>
                  <a:lnTo>
                    <a:pt x="4237" y="726"/>
                  </a:lnTo>
                  <a:lnTo>
                    <a:pt x="4237" y="0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4279012" y="3838003"/>
              <a:ext cx="310571" cy="53276"/>
            </a:xfrm>
            <a:custGeom>
              <a:rect b="b" l="l" r="r" t="t"/>
              <a:pathLst>
                <a:path extrusionOk="0" h="727" w="4238">
                  <a:moveTo>
                    <a:pt x="1" y="0"/>
                  </a:moveTo>
                  <a:lnTo>
                    <a:pt x="1" y="726"/>
                  </a:lnTo>
                  <a:lnTo>
                    <a:pt x="4237" y="726"/>
                  </a:lnTo>
                  <a:lnTo>
                    <a:pt x="42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/>
        </p:nvSpPr>
        <p:spPr>
          <a:xfrm>
            <a:off x="6186375" y="1263375"/>
            <a:ext cx="26811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Les mandats sont valables pour 2 ans, soumis aux votes des adhérents 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6186375" y="3064526"/>
            <a:ext cx="26811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Contacts régionaux, hors bureau, qui anime localement l’activité de l’association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4809100" y="1263375"/>
            <a:ext cx="13371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rPr>
              <a:t>Elections</a:t>
            </a:r>
            <a:endParaRPr b="1" sz="1700">
              <a:solidFill>
                <a:schemeClr val="l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4904650" y="3064525"/>
            <a:ext cx="12414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Référents régionaux</a:t>
            </a:r>
            <a:endParaRPr b="1" sz="17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6186375" y="2165117"/>
            <a:ext cx="26811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Une assemblée annuelle pour approuver les comptes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4809100" y="2165125"/>
            <a:ext cx="13371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Fira Sans"/>
                <a:ea typeface="Fira Sans"/>
                <a:cs typeface="Fira Sans"/>
                <a:sym typeface="Fira Sans"/>
              </a:rPr>
              <a:t>AssembléeGénérale</a:t>
            </a:r>
            <a:endParaRPr b="1" sz="1700">
              <a:solidFill>
                <a:schemeClr val="accent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9" name="Google Shape;209;p16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bureau de l’Association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6214825" y="4108676"/>
            <a:ext cx="26811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En formation, pour la veille scientifique sur le </a:t>
            </a: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syndrome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4598363" y="4108675"/>
            <a:ext cx="15762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9000"/>
                </a:solidFill>
                <a:latin typeface="Fira Sans"/>
                <a:ea typeface="Fira Sans"/>
                <a:cs typeface="Fira Sans"/>
                <a:sym typeface="Fira Sans"/>
              </a:rPr>
              <a:t>Conseil scientifique</a:t>
            </a:r>
            <a:endParaRPr b="1" sz="1700">
              <a:solidFill>
                <a:srgbClr val="FF9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04075"/>
            <a:ext cx="4711924" cy="370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/>
          <p:nvPr/>
        </p:nvSpPr>
        <p:spPr>
          <a:xfrm>
            <a:off x="639050" y="3801347"/>
            <a:ext cx="3863339" cy="1169150"/>
          </a:xfrm>
          <a:custGeom>
            <a:rect b="b" l="l" r="r" t="t"/>
            <a:pathLst>
              <a:path extrusionOk="0" h="63360" w="140281">
                <a:moveTo>
                  <a:pt x="4021" y="1"/>
                </a:moveTo>
                <a:cubicBezTo>
                  <a:pt x="1801" y="6"/>
                  <a:pt x="6" y="1808"/>
                  <a:pt x="0" y="4022"/>
                </a:cubicBezTo>
                <a:lnTo>
                  <a:pt x="0" y="59339"/>
                </a:lnTo>
                <a:cubicBezTo>
                  <a:pt x="6" y="61559"/>
                  <a:pt x="1801" y="63354"/>
                  <a:pt x="4021" y="63360"/>
                </a:cubicBezTo>
                <a:lnTo>
                  <a:pt x="136259" y="63360"/>
                </a:lnTo>
                <a:cubicBezTo>
                  <a:pt x="138474" y="63354"/>
                  <a:pt x="140275" y="61559"/>
                  <a:pt x="140280" y="59339"/>
                </a:cubicBezTo>
                <a:lnTo>
                  <a:pt x="140280" y="39547"/>
                </a:lnTo>
                <a:cubicBezTo>
                  <a:pt x="118098" y="39155"/>
                  <a:pt x="99963" y="21848"/>
                  <a:pt x="98272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4641622" y="923654"/>
            <a:ext cx="3863339" cy="1169150"/>
          </a:xfrm>
          <a:custGeom>
            <a:rect b="b" l="l" r="r" t="t"/>
            <a:pathLst>
              <a:path extrusionOk="0" h="63360" w="140281">
                <a:moveTo>
                  <a:pt x="4022" y="0"/>
                </a:moveTo>
                <a:cubicBezTo>
                  <a:pt x="1807" y="6"/>
                  <a:pt x="6" y="1801"/>
                  <a:pt x="0" y="4021"/>
                </a:cubicBezTo>
                <a:lnTo>
                  <a:pt x="0" y="24017"/>
                </a:lnTo>
                <a:cubicBezTo>
                  <a:pt x="20553" y="26066"/>
                  <a:pt x="36886" y="42675"/>
                  <a:pt x="38494" y="63359"/>
                </a:cubicBezTo>
                <a:lnTo>
                  <a:pt x="136260" y="63359"/>
                </a:lnTo>
                <a:cubicBezTo>
                  <a:pt x="138480" y="63354"/>
                  <a:pt x="140275" y="61552"/>
                  <a:pt x="140281" y="59338"/>
                </a:cubicBezTo>
                <a:lnTo>
                  <a:pt x="140281" y="4021"/>
                </a:lnTo>
                <a:cubicBezTo>
                  <a:pt x="140275" y="1801"/>
                  <a:pt x="138480" y="6"/>
                  <a:pt x="136260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4641622" y="3801347"/>
            <a:ext cx="3863339" cy="1169150"/>
          </a:xfrm>
          <a:custGeom>
            <a:rect b="b" l="l" r="r" t="t"/>
            <a:pathLst>
              <a:path extrusionOk="0" h="63360" w="140281">
                <a:moveTo>
                  <a:pt x="38494" y="1"/>
                </a:moveTo>
                <a:cubicBezTo>
                  <a:pt x="36886" y="20680"/>
                  <a:pt x="20553" y="37294"/>
                  <a:pt x="0" y="39343"/>
                </a:cubicBezTo>
                <a:lnTo>
                  <a:pt x="0" y="59339"/>
                </a:lnTo>
                <a:cubicBezTo>
                  <a:pt x="6" y="61559"/>
                  <a:pt x="1807" y="63354"/>
                  <a:pt x="4022" y="63360"/>
                </a:cubicBezTo>
                <a:lnTo>
                  <a:pt x="136260" y="63360"/>
                </a:lnTo>
                <a:cubicBezTo>
                  <a:pt x="138480" y="63354"/>
                  <a:pt x="140275" y="61559"/>
                  <a:pt x="140281" y="59339"/>
                </a:cubicBezTo>
                <a:lnTo>
                  <a:pt x="140281" y="4022"/>
                </a:lnTo>
                <a:cubicBezTo>
                  <a:pt x="140275" y="1808"/>
                  <a:pt x="138480" y="6"/>
                  <a:pt x="136260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3024200" y="3801350"/>
            <a:ext cx="1478100" cy="1169100"/>
          </a:xfrm>
          <a:prstGeom prst="roundRect">
            <a:avLst>
              <a:gd fmla="val 1029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4641625" y="3801350"/>
            <a:ext cx="1478100" cy="1169100"/>
          </a:xfrm>
          <a:prstGeom prst="roundRect">
            <a:avLst>
              <a:gd fmla="val 10293" name="adj"/>
            </a:avLst>
          </a:prstGeom>
          <a:solidFill>
            <a:srgbClr val="25AC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"/>
          <p:cNvSpPr/>
          <p:nvPr/>
        </p:nvSpPr>
        <p:spPr>
          <a:xfrm>
            <a:off x="4641625" y="923650"/>
            <a:ext cx="1478100" cy="1169100"/>
          </a:xfrm>
          <a:prstGeom prst="roundRect">
            <a:avLst>
              <a:gd fmla="val 10293" name="adj"/>
            </a:avLst>
          </a:prstGeom>
          <a:solidFill>
            <a:srgbClr val="25AC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639050" y="923654"/>
            <a:ext cx="3863339" cy="1169150"/>
          </a:xfrm>
          <a:custGeom>
            <a:rect b="b" l="l" r="r" t="t"/>
            <a:pathLst>
              <a:path extrusionOk="0" h="63360" w="140281">
                <a:moveTo>
                  <a:pt x="4021" y="0"/>
                </a:moveTo>
                <a:cubicBezTo>
                  <a:pt x="1801" y="6"/>
                  <a:pt x="6" y="1801"/>
                  <a:pt x="0" y="4021"/>
                </a:cubicBezTo>
                <a:lnTo>
                  <a:pt x="0" y="59338"/>
                </a:lnTo>
                <a:cubicBezTo>
                  <a:pt x="6" y="61552"/>
                  <a:pt x="1801" y="63354"/>
                  <a:pt x="4021" y="63359"/>
                </a:cubicBezTo>
                <a:lnTo>
                  <a:pt x="98272" y="63359"/>
                </a:lnTo>
                <a:cubicBezTo>
                  <a:pt x="99963" y="41512"/>
                  <a:pt x="118098" y="24204"/>
                  <a:pt x="140280" y="23813"/>
                </a:cubicBezTo>
                <a:lnTo>
                  <a:pt x="140280" y="4021"/>
                </a:lnTo>
                <a:cubicBezTo>
                  <a:pt x="140275" y="1801"/>
                  <a:pt x="138474" y="6"/>
                  <a:pt x="13625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3024200" y="923650"/>
            <a:ext cx="1478100" cy="1169100"/>
          </a:xfrm>
          <a:prstGeom prst="roundRect">
            <a:avLst>
              <a:gd fmla="val 10293" name="adj"/>
            </a:avLst>
          </a:pr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"/>
          <p:cNvSpPr/>
          <p:nvPr/>
        </p:nvSpPr>
        <p:spPr>
          <a:xfrm>
            <a:off x="2380475" y="1111675"/>
            <a:ext cx="4433537" cy="3726052"/>
          </a:xfrm>
          <a:custGeom>
            <a:rect b="b" l="l" r="r" t="t"/>
            <a:pathLst>
              <a:path extrusionOk="0" h="73754" w="73754">
                <a:moveTo>
                  <a:pt x="36880" y="0"/>
                </a:moveTo>
                <a:cubicBezTo>
                  <a:pt x="36621" y="0"/>
                  <a:pt x="36362" y="6"/>
                  <a:pt x="36108" y="11"/>
                </a:cubicBezTo>
                <a:cubicBezTo>
                  <a:pt x="17253" y="397"/>
                  <a:pt x="1834" y="15011"/>
                  <a:pt x="154" y="33525"/>
                </a:cubicBezTo>
                <a:cubicBezTo>
                  <a:pt x="55" y="34627"/>
                  <a:pt x="0" y="35745"/>
                  <a:pt x="0" y="36874"/>
                </a:cubicBezTo>
                <a:cubicBezTo>
                  <a:pt x="0" y="38009"/>
                  <a:pt x="55" y="39122"/>
                  <a:pt x="154" y="40229"/>
                </a:cubicBezTo>
                <a:cubicBezTo>
                  <a:pt x="1834" y="58749"/>
                  <a:pt x="17253" y="73357"/>
                  <a:pt x="36108" y="73743"/>
                </a:cubicBezTo>
                <a:cubicBezTo>
                  <a:pt x="36362" y="73748"/>
                  <a:pt x="36621" y="73754"/>
                  <a:pt x="36880" y="73754"/>
                </a:cubicBezTo>
                <a:cubicBezTo>
                  <a:pt x="38312" y="73754"/>
                  <a:pt x="39744" y="73666"/>
                  <a:pt x="41165" y="73500"/>
                </a:cubicBezTo>
                <a:cubicBezTo>
                  <a:pt x="58391" y="71495"/>
                  <a:pt x="72030" y="57581"/>
                  <a:pt x="73600" y="40229"/>
                </a:cubicBezTo>
                <a:cubicBezTo>
                  <a:pt x="73699" y="39127"/>
                  <a:pt x="73754" y="38009"/>
                  <a:pt x="73754" y="36874"/>
                </a:cubicBezTo>
                <a:cubicBezTo>
                  <a:pt x="73754" y="35745"/>
                  <a:pt x="73699" y="34632"/>
                  <a:pt x="73600" y="33525"/>
                </a:cubicBezTo>
                <a:cubicBezTo>
                  <a:pt x="72024" y="16173"/>
                  <a:pt x="58391" y="2259"/>
                  <a:pt x="41165" y="254"/>
                </a:cubicBezTo>
                <a:cubicBezTo>
                  <a:pt x="39744" y="88"/>
                  <a:pt x="38312" y="0"/>
                  <a:pt x="368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référents régionaux</a:t>
            </a:r>
            <a:endParaRPr/>
          </a:p>
        </p:txBody>
      </p:sp>
      <p:sp>
        <p:nvSpPr>
          <p:cNvPr id="227" name="Google Shape;227;p17"/>
          <p:cNvSpPr/>
          <p:nvPr/>
        </p:nvSpPr>
        <p:spPr>
          <a:xfrm>
            <a:off x="-1288819" y="1560609"/>
            <a:ext cx="168550" cy="162780"/>
          </a:xfrm>
          <a:custGeom>
            <a:rect b="b" l="l" r="r" t="t"/>
            <a:pathLst>
              <a:path extrusionOk="0" h="2031" w="2103">
                <a:moveTo>
                  <a:pt x="736" y="1"/>
                </a:moveTo>
                <a:cubicBezTo>
                  <a:pt x="579" y="1"/>
                  <a:pt x="421" y="56"/>
                  <a:pt x="294" y="169"/>
                </a:cubicBezTo>
                <a:cubicBezTo>
                  <a:pt x="16" y="424"/>
                  <a:pt x="1" y="852"/>
                  <a:pt x="256" y="1122"/>
                </a:cubicBezTo>
                <a:cubicBezTo>
                  <a:pt x="451" y="1347"/>
                  <a:pt x="811" y="1753"/>
                  <a:pt x="991" y="1940"/>
                </a:cubicBezTo>
                <a:cubicBezTo>
                  <a:pt x="1036" y="2000"/>
                  <a:pt x="1102" y="2030"/>
                  <a:pt x="1171" y="2030"/>
                </a:cubicBezTo>
                <a:cubicBezTo>
                  <a:pt x="1206" y="2030"/>
                  <a:pt x="1242" y="2023"/>
                  <a:pt x="1277" y="2008"/>
                </a:cubicBezTo>
                <a:cubicBezTo>
                  <a:pt x="1599" y="1828"/>
                  <a:pt x="1937" y="1535"/>
                  <a:pt x="2072" y="1287"/>
                </a:cubicBezTo>
                <a:cubicBezTo>
                  <a:pt x="2102" y="1235"/>
                  <a:pt x="2087" y="1160"/>
                  <a:pt x="2042" y="1122"/>
                </a:cubicBezTo>
                <a:cubicBezTo>
                  <a:pt x="1862" y="942"/>
                  <a:pt x="1262" y="259"/>
                  <a:pt x="1239" y="229"/>
                </a:cubicBezTo>
                <a:cubicBezTo>
                  <a:pt x="1109" y="79"/>
                  <a:pt x="923" y="1"/>
                  <a:pt x="7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791450" y="1011025"/>
            <a:ext cx="20469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Pourquoi ?</a:t>
            </a:r>
            <a:endParaRPr b="1"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6305000" y="1035479"/>
            <a:ext cx="20469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Qui ?</a:t>
            </a:r>
            <a:endParaRPr b="1"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6305650" y="1452991"/>
            <a:ext cx="20469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Tout membre peut être référent régional s’il accepte de signer une charte de fonctionnement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791450" y="1352797"/>
            <a:ext cx="20469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Pour déléguer, avoir un maillage territorial fin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6305000" y="3913275"/>
            <a:ext cx="20469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Quel mandat ?</a:t>
            </a:r>
            <a:endParaRPr b="1"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6305650" y="4338982"/>
            <a:ext cx="20469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Les référents ne sont pas élus, mais rendent régulièrement  des comptes au président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791450" y="3913275"/>
            <a:ext cx="20469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Missions ?</a:t>
            </a:r>
            <a:endParaRPr b="1"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791450" y="4262772"/>
            <a:ext cx="20469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Animer localement la vie associative bénévolement</a:t>
            </a: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36" name="Google Shape;2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075" y="1505875"/>
            <a:ext cx="2556299" cy="29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 s’impliquer ?</a:t>
            </a: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6672258" y="3896987"/>
            <a:ext cx="288013" cy="288022"/>
          </a:xfrm>
          <a:custGeom>
            <a:rect b="b" l="l" r="r" t="t"/>
            <a:pathLst>
              <a:path extrusionOk="0" h="1937" w="1937">
                <a:moveTo>
                  <a:pt x="975" y="1"/>
                </a:moveTo>
                <a:cubicBezTo>
                  <a:pt x="436" y="1"/>
                  <a:pt x="1" y="436"/>
                  <a:pt x="1" y="974"/>
                </a:cubicBezTo>
                <a:cubicBezTo>
                  <a:pt x="1" y="1501"/>
                  <a:pt x="436" y="1937"/>
                  <a:pt x="975" y="1937"/>
                </a:cubicBezTo>
                <a:cubicBezTo>
                  <a:pt x="1502" y="1937"/>
                  <a:pt x="1937" y="1501"/>
                  <a:pt x="1937" y="974"/>
                </a:cubicBezTo>
                <a:cubicBezTo>
                  <a:pt x="1937" y="436"/>
                  <a:pt x="1502" y="1"/>
                  <a:pt x="975" y="1"/>
                </a:cubicBezTo>
                <a:close/>
              </a:path>
            </a:pathLst>
          </a:custGeom>
          <a:solidFill>
            <a:srgbClr val="E94B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"/>
          <p:cNvSpPr txBox="1"/>
          <p:nvPr/>
        </p:nvSpPr>
        <p:spPr>
          <a:xfrm>
            <a:off x="6672267" y="3926673"/>
            <a:ext cx="28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1060636" y="3901809"/>
            <a:ext cx="288013" cy="288022"/>
          </a:xfrm>
          <a:custGeom>
            <a:rect b="b" l="l" r="r" t="t"/>
            <a:pathLst>
              <a:path extrusionOk="0" h="1937" w="1937">
                <a:moveTo>
                  <a:pt x="963" y="1"/>
                </a:moveTo>
                <a:cubicBezTo>
                  <a:pt x="425" y="1"/>
                  <a:pt x="1" y="436"/>
                  <a:pt x="1" y="974"/>
                </a:cubicBezTo>
                <a:cubicBezTo>
                  <a:pt x="1" y="1501"/>
                  <a:pt x="425" y="1937"/>
                  <a:pt x="963" y="1937"/>
                </a:cubicBezTo>
                <a:cubicBezTo>
                  <a:pt x="1502" y="1937"/>
                  <a:pt x="1937" y="1501"/>
                  <a:pt x="1937" y="974"/>
                </a:cubicBezTo>
                <a:cubicBezTo>
                  <a:pt x="1937" y="436"/>
                  <a:pt x="1502" y="1"/>
                  <a:pt x="963" y="1"/>
                </a:cubicBezTo>
                <a:close/>
              </a:path>
            </a:pathLst>
          </a:custGeom>
          <a:solidFill>
            <a:srgbClr val="25AC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3820312" y="3896971"/>
            <a:ext cx="288013" cy="288022"/>
          </a:xfrm>
          <a:custGeom>
            <a:rect b="b" l="l" r="r" t="t"/>
            <a:pathLst>
              <a:path extrusionOk="0" h="1937" w="1937">
                <a:moveTo>
                  <a:pt x="963" y="1"/>
                </a:moveTo>
                <a:cubicBezTo>
                  <a:pt x="436" y="1"/>
                  <a:pt x="0" y="436"/>
                  <a:pt x="0" y="975"/>
                </a:cubicBezTo>
                <a:cubicBezTo>
                  <a:pt x="0" y="1502"/>
                  <a:pt x="436" y="1937"/>
                  <a:pt x="963" y="1937"/>
                </a:cubicBezTo>
                <a:cubicBezTo>
                  <a:pt x="1501" y="1937"/>
                  <a:pt x="1936" y="1502"/>
                  <a:pt x="1936" y="975"/>
                </a:cubicBezTo>
                <a:cubicBezTo>
                  <a:pt x="1936" y="436"/>
                  <a:pt x="1501" y="1"/>
                  <a:pt x="963" y="1"/>
                </a:cubicBezTo>
                <a:close/>
              </a:path>
            </a:pathLst>
          </a:custGeom>
          <a:solidFill>
            <a:srgbClr val="0756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 txBox="1"/>
          <p:nvPr/>
        </p:nvSpPr>
        <p:spPr>
          <a:xfrm>
            <a:off x="1060630" y="3926670"/>
            <a:ext cx="28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3820317" y="3926682"/>
            <a:ext cx="28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8" name="Google Shape;248;p18"/>
          <p:cNvSpPr/>
          <p:nvPr/>
        </p:nvSpPr>
        <p:spPr>
          <a:xfrm rot="5400000">
            <a:off x="3362439" y="-1294326"/>
            <a:ext cx="2419122" cy="7098019"/>
          </a:xfrm>
          <a:custGeom>
            <a:rect b="b" l="l" r="r" t="t"/>
            <a:pathLst>
              <a:path extrusionOk="0" h="26337" w="8976">
                <a:moveTo>
                  <a:pt x="7703" y="3128"/>
                </a:moveTo>
                <a:cubicBezTo>
                  <a:pt x="7651" y="3667"/>
                  <a:pt x="7509" y="4183"/>
                  <a:pt x="7284" y="4670"/>
                </a:cubicBezTo>
                <a:lnTo>
                  <a:pt x="1677" y="4670"/>
                </a:lnTo>
                <a:cubicBezTo>
                  <a:pt x="1453" y="4183"/>
                  <a:pt x="1311" y="3667"/>
                  <a:pt x="1258" y="3128"/>
                </a:cubicBezTo>
                <a:close/>
                <a:moveTo>
                  <a:pt x="7149" y="4954"/>
                </a:moveTo>
                <a:cubicBezTo>
                  <a:pt x="6872" y="5478"/>
                  <a:pt x="6528" y="5965"/>
                  <a:pt x="6116" y="6399"/>
                </a:cubicBezTo>
                <a:lnTo>
                  <a:pt x="2853" y="6399"/>
                </a:lnTo>
                <a:cubicBezTo>
                  <a:pt x="2448" y="5965"/>
                  <a:pt x="2097" y="5478"/>
                  <a:pt x="1812" y="4954"/>
                </a:cubicBezTo>
                <a:close/>
                <a:moveTo>
                  <a:pt x="5847" y="6683"/>
                </a:moveTo>
                <a:cubicBezTo>
                  <a:pt x="5705" y="6826"/>
                  <a:pt x="5547" y="6975"/>
                  <a:pt x="5375" y="7117"/>
                </a:cubicBezTo>
                <a:cubicBezTo>
                  <a:pt x="5068" y="7387"/>
                  <a:pt x="4769" y="7649"/>
                  <a:pt x="4484" y="7903"/>
                </a:cubicBezTo>
                <a:cubicBezTo>
                  <a:pt x="4200" y="7649"/>
                  <a:pt x="3908" y="7387"/>
                  <a:pt x="3594" y="7117"/>
                </a:cubicBezTo>
                <a:cubicBezTo>
                  <a:pt x="3429" y="6975"/>
                  <a:pt x="3272" y="6826"/>
                  <a:pt x="3122" y="6683"/>
                </a:cubicBezTo>
                <a:close/>
                <a:moveTo>
                  <a:pt x="4484" y="8525"/>
                </a:moveTo>
                <a:cubicBezTo>
                  <a:pt x="5218" y="9169"/>
                  <a:pt x="5914" y="9850"/>
                  <a:pt x="6573" y="10561"/>
                </a:cubicBezTo>
                <a:lnTo>
                  <a:pt x="2396" y="10561"/>
                </a:lnTo>
                <a:cubicBezTo>
                  <a:pt x="3055" y="9850"/>
                  <a:pt x="3751" y="9169"/>
                  <a:pt x="4484" y="8525"/>
                </a:cubicBezTo>
                <a:close/>
                <a:moveTo>
                  <a:pt x="6820" y="10845"/>
                </a:moveTo>
                <a:cubicBezTo>
                  <a:pt x="7352" y="11482"/>
                  <a:pt x="7741" y="12088"/>
                  <a:pt x="7973" y="12709"/>
                </a:cubicBezTo>
                <a:lnTo>
                  <a:pt x="1004" y="12709"/>
                </a:lnTo>
                <a:cubicBezTo>
                  <a:pt x="1236" y="12088"/>
                  <a:pt x="1625" y="11482"/>
                  <a:pt x="2156" y="10845"/>
                </a:cubicBezTo>
                <a:close/>
                <a:moveTo>
                  <a:pt x="8063" y="12986"/>
                </a:moveTo>
                <a:cubicBezTo>
                  <a:pt x="8227" y="13548"/>
                  <a:pt x="8250" y="14132"/>
                  <a:pt x="8137" y="14700"/>
                </a:cubicBezTo>
                <a:lnTo>
                  <a:pt x="831" y="14700"/>
                </a:lnTo>
                <a:cubicBezTo>
                  <a:pt x="719" y="14132"/>
                  <a:pt x="749" y="13548"/>
                  <a:pt x="914" y="12986"/>
                </a:cubicBezTo>
                <a:close/>
                <a:moveTo>
                  <a:pt x="8078" y="14985"/>
                </a:moveTo>
                <a:cubicBezTo>
                  <a:pt x="7905" y="15606"/>
                  <a:pt x="7651" y="16198"/>
                  <a:pt x="7307" y="16737"/>
                </a:cubicBezTo>
                <a:lnTo>
                  <a:pt x="1662" y="16737"/>
                </a:lnTo>
                <a:cubicBezTo>
                  <a:pt x="1326" y="16190"/>
                  <a:pt x="1064" y="15606"/>
                  <a:pt x="891" y="14985"/>
                </a:cubicBezTo>
                <a:close/>
                <a:moveTo>
                  <a:pt x="7134" y="17021"/>
                </a:moveTo>
                <a:cubicBezTo>
                  <a:pt x="6393" y="18136"/>
                  <a:pt x="5443" y="18855"/>
                  <a:pt x="4484" y="19514"/>
                </a:cubicBezTo>
                <a:cubicBezTo>
                  <a:pt x="3534" y="18855"/>
                  <a:pt x="2583" y="18136"/>
                  <a:pt x="1842" y="17021"/>
                </a:cubicBezTo>
                <a:close/>
                <a:moveTo>
                  <a:pt x="4484" y="20083"/>
                </a:moveTo>
                <a:lnTo>
                  <a:pt x="4649" y="20195"/>
                </a:lnTo>
                <a:cubicBezTo>
                  <a:pt x="5532" y="20786"/>
                  <a:pt x="6356" y="21348"/>
                  <a:pt x="6985" y="22119"/>
                </a:cubicBezTo>
                <a:lnTo>
                  <a:pt x="1984" y="22119"/>
                </a:lnTo>
                <a:cubicBezTo>
                  <a:pt x="2621" y="21348"/>
                  <a:pt x="3444" y="20786"/>
                  <a:pt x="4320" y="20195"/>
                </a:cubicBezTo>
                <a:lnTo>
                  <a:pt x="4484" y="20083"/>
                </a:lnTo>
                <a:close/>
                <a:moveTo>
                  <a:pt x="7202" y="22403"/>
                </a:moveTo>
                <a:cubicBezTo>
                  <a:pt x="7569" y="22935"/>
                  <a:pt x="7838" y="23526"/>
                  <a:pt x="7988" y="24155"/>
                </a:cubicBezTo>
                <a:lnTo>
                  <a:pt x="989" y="24155"/>
                </a:lnTo>
                <a:cubicBezTo>
                  <a:pt x="1138" y="23526"/>
                  <a:pt x="1400" y="22935"/>
                  <a:pt x="1775" y="22403"/>
                </a:cubicBezTo>
                <a:close/>
                <a:moveTo>
                  <a:pt x="1651" y="1"/>
                </a:moveTo>
                <a:cubicBezTo>
                  <a:pt x="1582" y="1"/>
                  <a:pt x="1511" y="33"/>
                  <a:pt x="1460" y="111"/>
                </a:cubicBezTo>
                <a:cubicBezTo>
                  <a:pt x="1041" y="807"/>
                  <a:pt x="809" y="1601"/>
                  <a:pt x="772" y="2416"/>
                </a:cubicBezTo>
                <a:cubicBezTo>
                  <a:pt x="712" y="3667"/>
                  <a:pt x="1093" y="5560"/>
                  <a:pt x="3287" y="7469"/>
                </a:cubicBezTo>
                <a:cubicBezTo>
                  <a:pt x="3579" y="7724"/>
                  <a:pt x="3863" y="7971"/>
                  <a:pt x="4133" y="8210"/>
                </a:cubicBezTo>
                <a:cubicBezTo>
                  <a:pt x="2606" y="9588"/>
                  <a:pt x="1520" y="10688"/>
                  <a:pt x="884" y="11863"/>
                </a:cubicBezTo>
                <a:cubicBezTo>
                  <a:pt x="1" y="13495"/>
                  <a:pt x="120" y="15082"/>
                  <a:pt x="1273" y="16999"/>
                </a:cubicBezTo>
                <a:cubicBezTo>
                  <a:pt x="2052" y="18286"/>
                  <a:pt x="3055" y="19087"/>
                  <a:pt x="4073" y="19798"/>
                </a:cubicBezTo>
                <a:lnTo>
                  <a:pt x="4058" y="19806"/>
                </a:lnTo>
                <a:cubicBezTo>
                  <a:pt x="2127" y="21116"/>
                  <a:pt x="307" y="22351"/>
                  <a:pt x="307" y="26101"/>
                </a:cubicBezTo>
                <a:cubicBezTo>
                  <a:pt x="307" y="26258"/>
                  <a:pt x="424" y="26337"/>
                  <a:pt x="540" y="26337"/>
                </a:cubicBezTo>
                <a:cubicBezTo>
                  <a:pt x="656" y="26337"/>
                  <a:pt x="772" y="26258"/>
                  <a:pt x="772" y="26101"/>
                </a:cubicBezTo>
                <a:cubicBezTo>
                  <a:pt x="772" y="25540"/>
                  <a:pt x="824" y="24986"/>
                  <a:pt x="929" y="24432"/>
                </a:cubicBezTo>
                <a:lnTo>
                  <a:pt x="8048" y="24432"/>
                </a:lnTo>
                <a:cubicBezTo>
                  <a:pt x="8152" y="24986"/>
                  <a:pt x="8205" y="25540"/>
                  <a:pt x="8197" y="26101"/>
                </a:cubicBezTo>
                <a:cubicBezTo>
                  <a:pt x="8197" y="26258"/>
                  <a:pt x="8315" y="26337"/>
                  <a:pt x="8433" y="26337"/>
                </a:cubicBezTo>
                <a:cubicBezTo>
                  <a:pt x="8551" y="26337"/>
                  <a:pt x="8669" y="26258"/>
                  <a:pt x="8669" y="26101"/>
                </a:cubicBezTo>
                <a:cubicBezTo>
                  <a:pt x="8669" y="22351"/>
                  <a:pt x="6842" y="21116"/>
                  <a:pt x="4911" y="19806"/>
                </a:cubicBezTo>
                <a:lnTo>
                  <a:pt x="4904" y="19798"/>
                </a:lnTo>
                <a:cubicBezTo>
                  <a:pt x="5922" y="19087"/>
                  <a:pt x="6925" y="18286"/>
                  <a:pt x="7696" y="16999"/>
                </a:cubicBezTo>
                <a:cubicBezTo>
                  <a:pt x="8856" y="15082"/>
                  <a:pt x="8976" y="13503"/>
                  <a:pt x="8093" y="11863"/>
                </a:cubicBezTo>
                <a:cubicBezTo>
                  <a:pt x="7456" y="10688"/>
                  <a:pt x="6371" y="9588"/>
                  <a:pt x="4836" y="8210"/>
                </a:cubicBezTo>
                <a:cubicBezTo>
                  <a:pt x="5113" y="7971"/>
                  <a:pt x="5390" y="7724"/>
                  <a:pt x="5682" y="7469"/>
                </a:cubicBezTo>
                <a:cubicBezTo>
                  <a:pt x="7875" y="5568"/>
                  <a:pt x="8265" y="3667"/>
                  <a:pt x="8197" y="2416"/>
                </a:cubicBezTo>
                <a:cubicBezTo>
                  <a:pt x="8167" y="1601"/>
                  <a:pt x="7928" y="807"/>
                  <a:pt x="7516" y="111"/>
                </a:cubicBezTo>
                <a:cubicBezTo>
                  <a:pt x="7463" y="34"/>
                  <a:pt x="7393" y="2"/>
                  <a:pt x="7323" y="2"/>
                </a:cubicBezTo>
                <a:cubicBezTo>
                  <a:pt x="7157" y="2"/>
                  <a:pt x="7000" y="186"/>
                  <a:pt x="7127" y="365"/>
                </a:cubicBezTo>
                <a:cubicBezTo>
                  <a:pt x="7554" y="1121"/>
                  <a:pt x="7763" y="1982"/>
                  <a:pt x="7726" y="2851"/>
                </a:cubicBezTo>
                <a:lnTo>
                  <a:pt x="1243" y="2851"/>
                </a:lnTo>
                <a:cubicBezTo>
                  <a:pt x="1236" y="2723"/>
                  <a:pt x="1236" y="2589"/>
                  <a:pt x="1243" y="2461"/>
                </a:cubicBezTo>
                <a:cubicBezTo>
                  <a:pt x="1273" y="1720"/>
                  <a:pt x="1475" y="1002"/>
                  <a:pt x="1850" y="365"/>
                </a:cubicBezTo>
                <a:cubicBezTo>
                  <a:pt x="1971" y="181"/>
                  <a:pt x="1814" y="1"/>
                  <a:pt x="1651" y="1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748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"/>
          <p:cNvSpPr/>
          <p:nvPr/>
        </p:nvSpPr>
        <p:spPr>
          <a:xfrm rot="5400000">
            <a:off x="1462526" y="2965532"/>
            <a:ext cx="470295" cy="470291"/>
          </a:xfrm>
          <a:custGeom>
            <a:rect b="b" l="l" r="r" t="t"/>
            <a:pathLst>
              <a:path extrusionOk="0" h="1745" w="1745">
                <a:moveTo>
                  <a:pt x="876" y="0"/>
                </a:moveTo>
                <a:cubicBezTo>
                  <a:pt x="390" y="0"/>
                  <a:pt x="0" y="389"/>
                  <a:pt x="0" y="876"/>
                </a:cubicBezTo>
                <a:cubicBezTo>
                  <a:pt x="0" y="1355"/>
                  <a:pt x="390" y="1744"/>
                  <a:pt x="876" y="1744"/>
                </a:cubicBezTo>
                <a:cubicBezTo>
                  <a:pt x="1355" y="1744"/>
                  <a:pt x="1745" y="1355"/>
                  <a:pt x="1745" y="876"/>
                </a:cubicBezTo>
                <a:cubicBezTo>
                  <a:pt x="1745" y="389"/>
                  <a:pt x="1355" y="0"/>
                  <a:pt x="876" y="0"/>
                </a:cubicBezTo>
                <a:close/>
              </a:path>
            </a:pathLst>
          </a:custGeom>
          <a:solidFill>
            <a:srgbClr val="25AC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 rot="5400000">
            <a:off x="6653689" y="2776089"/>
            <a:ext cx="572648" cy="535473"/>
          </a:xfrm>
          <a:custGeom>
            <a:rect b="b" l="l" r="r" t="t"/>
            <a:pathLst>
              <a:path extrusionOk="0" h="1744" w="1865">
                <a:moveTo>
                  <a:pt x="938" y="1"/>
                </a:moveTo>
                <a:cubicBezTo>
                  <a:pt x="893" y="1"/>
                  <a:pt x="848" y="4"/>
                  <a:pt x="802" y="11"/>
                </a:cubicBezTo>
                <a:cubicBezTo>
                  <a:pt x="323" y="86"/>
                  <a:pt x="1" y="528"/>
                  <a:pt x="68" y="1007"/>
                </a:cubicBezTo>
                <a:cubicBezTo>
                  <a:pt x="136" y="1433"/>
                  <a:pt x="504" y="1744"/>
                  <a:pt x="928" y="1744"/>
                </a:cubicBezTo>
                <a:cubicBezTo>
                  <a:pt x="973" y="1744"/>
                  <a:pt x="1018" y="1740"/>
                  <a:pt x="1064" y="1733"/>
                </a:cubicBezTo>
                <a:cubicBezTo>
                  <a:pt x="1543" y="1666"/>
                  <a:pt x="1865" y="1217"/>
                  <a:pt x="1798" y="745"/>
                </a:cubicBezTo>
                <a:cubicBezTo>
                  <a:pt x="1730" y="312"/>
                  <a:pt x="1362" y="1"/>
                  <a:pt x="938" y="1"/>
                </a:cubicBezTo>
                <a:close/>
              </a:path>
            </a:pathLst>
          </a:custGeom>
          <a:solidFill>
            <a:srgbClr val="F04A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"/>
          <p:cNvSpPr/>
          <p:nvPr/>
        </p:nvSpPr>
        <p:spPr>
          <a:xfrm rot="5400000">
            <a:off x="4977677" y="2436638"/>
            <a:ext cx="768361" cy="718480"/>
          </a:xfrm>
          <a:custGeom>
            <a:rect b="b" l="l" r="r" t="t"/>
            <a:pathLst>
              <a:path extrusionOk="0" h="1744" w="1865">
                <a:moveTo>
                  <a:pt x="938" y="1"/>
                </a:moveTo>
                <a:cubicBezTo>
                  <a:pt x="893" y="1"/>
                  <a:pt x="848" y="4"/>
                  <a:pt x="802" y="11"/>
                </a:cubicBezTo>
                <a:cubicBezTo>
                  <a:pt x="323" y="86"/>
                  <a:pt x="1" y="528"/>
                  <a:pt x="68" y="1007"/>
                </a:cubicBezTo>
                <a:cubicBezTo>
                  <a:pt x="136" y="1433"/>
                  <a:pt x="504" y="1744"/>
                  <a:pt x="928" y="1744"/>
                </a:cubicBezTo>
                <a:cubicBezTo>
                  <a:pt x="973" y="1744"/>
                  <a:pt x="1018" y="1740"/>
                  <a:pt x="1064" y="1733"/>
                </a:cubicBezTo>
                <a:cubicBezTo>
                  <a:pt x="1543" y="1666"/>
                  <a:pt x="1865" y="1217"/>
                  <a:pt x="1798" y="745"/>
                </a:cubicBezTo>
                <a:cubicBezTo>
                  <a:pt x="1730" y="312"/>
                  <a:pt x="1362" y="1"/>
                  <a:pt x="938" y="1"/>
                </a:cubicBezTo>
                <a:close/>
              </a:path>
            </a:pathLst>
          </a:custGeom>
          <a:solidFill>
            <a:srgbClr val="0756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1356058" y="4182425"/>
            <a:ext cx="21723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Devenir membre, avec une cotisation de 15€ à ce jour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1356042" y="3906620"/>
            <a:ext cx="1110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5AC9B"/>
                </a:solidFill>
                <a:latin typeface="Fira Sans"/>
                <a:ea typeface="Fira Sans"/>
                <a:cs typeface="Fira Sans"/>
                <a:sym typeface="Fira Sans"/>
              </a:rPr>
              <a:t>ADHERER</a:t>
            </a:r>
            <a:endParaRPr b="1" sz="1600">
              <a:solidFill>
                <a:srgbClr val="25AC9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4107275" y="3901775"/>
            <a:ext cx="19392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5681"/>
                </a:solidFill>
                <a:latin typeface="Fira Sans"/>
                <a:ea typeface="Fira Sans"/>
                <a:cs typeface="Fira Sans"/>
                <a:sym typeface="Fira Sans"/>
              </a:rPr>
              <a:t>FAIRE CONNAITRE</a:t>
            </a:r>
            <a:endParaRPr b="1" sz="1600">
              <a:solidFill>
                <a:srgbClr val="07568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4107275" y="4192400"/>
            <a:ext cx="1939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Parler de l’association à vos proches, aux médecins et s’y investir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6953250" y="3901800"/>
            <a:ext cx="16749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94B86"/>
                </a:solidFill>
                <a:latin typeface="Fira Sans"/>
                <a:ea typeface="Fira Sans"/>
                <a:cs typeface="Fira Sans"/>
                <a:sym typeface="Fira Sans"/>
              </a:rPr>
              <a:t>FAIRE UN DON</a:t>
            </a:r>
            <a:endParaRPr b="1" sz="1600">
              <a:solidFill>
                <a:srgbClr val="E94B8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6953250" y="4185000"/>
            <a:ext cx="17334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Défiscalisable à 66%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58" name="Google Shape;258;p18"/>
          <p:cNvGrpSpPr/>
          <p:nvPr/>
        </p:nvGrpSpPr>
        <p:grpSpPr>
          <a:xfrm>
            <a:off x="1527229" y="3111235"/>
            <a:ext cx="340890" cy="178912"/>
            <a:chOff x="2084325" y="363300"/>
            <a:chExt cx="484150" cy="254100"/>
          </a:xfrm>
        </p:grpSpPr>
        <p:sp>
          <p:nvSpPr>
            <p:cNvPr id="259" name="Google Shape;259;p18"/>
            <p:cNvSpPr/>
            <p:nvPr/>
          </p:nvSpPr>
          <p:spPr>
            <a:xfrm>
              <a:off x="2084325" y="363300"/>
              <a:ext cx="484150" cy="254100"/>
            </a:xfrm>
            <a:custGeom>
              <a:rect b="b" l="l" r="r" t="t"/>
              <a:pathLst>
                <a:path extrusionOk="0" h="10164" w="19366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2250600" y="419775"/>
              <a:ext cx="145175" cy="141125"/>
            </a:xfrm>
            <a:custGeom>
              <a:rect b="b" l="l" r="r" t="t"/>
              <a:pathLst>
                <a:path extrusionOk="0" h="5645" w="5807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61" name="Google Shape;261;p18"/>
          <p:cNvGrpSpPr/>
          <p:nvPr/>
        </p:nvGrpSpPr>
        <p:grpSpPr>
          <a:xfrm>
            <a:off x="5184465" y="2626245"/>
            <a:ext cx="354778" cy="339271"/>
            <a:chOff x="5045500" y="842250"/>
            <a:chExt cx="503875" cy="481850"/>
          </a:xfrm>
        </p:grpSpPr>
        <p:sp>
          <p:nvSpPr>
            <p:cNvPr id="262" name="Google Shape;262;p18"/>
            <p:cNvSpPr/>
            <p:nvPr/>
          </p:nvSpPr>
          <p:spPr>
            <a:xfrm>
              <a:off x="5045500" y="842250"/>
              <a:ext cx="503875" cy="481850"/>
            </a:xfrm>
            <a:custGeom>
              <a:rect b="b" l="l" r="r" t="t"/>
              <a:pathLst>
                <a:path extrusionOk="0" h="19274" w="20155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221050" y="898625"/>
              <a:ext cx="254100" cy="254100"/>
            </a:xfrm>
            <a:custGeom>
              <a:rect b="b" l="l" r="r" t="t"/>
              <a:pathLst>
                <a:path extrusionOk="0" h="10164" w="10164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64" name="Google Shape;264;p18"/>
          <p:cNvGrpSpPr/>
          <p:nvPr/>
        </p:nvGrpSpPr>
        <p:grpSpPr>
          <a:xfrm>
            <a:off x="6772695" y="2965529"/>
            <a:ext cx="334641" cy="185425"/>
            <a:chOff x="903075" y="2730000"/>
            <a:chExt cx="475275" cy="263350"/>
          </a:xfrm>
        </p:grpSpPr>
        <p:sp>
          <p:nvSpPr>
            <p:cNvPr id="265" name="Google Shape;265;p18"/>
            <p:cNvSpPr/>
            <p:nvPr/>
          </p:nvSpPr>
          <p:spPr>
            <a:xfrm>
              <a:off x="986725" y="2807325"/>
              <a:ext cx="308000" cy="108800"/>
            </a:xfrm>
            <a:custGeom>
              <a:rect b="b" l="l" r="r" t="t"/>
              <a:pathLst>
                <a:path extrusionOk="0" h="4352" w="1232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1126675" y="2847600"/>
              <a:ext cx="28100" cy="28175"/>
            </a:xfrm>
            <a:custGeom>
              <a:rect b="b" l="l" r="r" t="t"/>
              <a:pathLst>
                <a:path extrusionOk="0" h="1127" w="1124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903075" y="2730000"/>
              <a:ext cx="475275" cy="263350"/>
            </a:xfrm>
            <a:custGeom>
              <a:rect b="b" l="l" r="r" t="t"/>
              <a:pathLst>
                <a:path extrusionOk="0" h="10534" w="19011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 partenaires</a:t>
            </a:r>
            <a:endParaRPr/>
          </a:p>
        </p:txBody>
      </p:sp>
      <p:pic>
        <p:nvPicPr>
          <p:cNvPr id="273" name="Google Shape;2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900" y="860425"/>
            <a:ext cx="6327363" cy="40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/>
          <p:nvPr>
            <p:ph type="title"/>
          </p:nvPr>
        </p:nvSpPr>
        <p:spPr>
          <a:xfrm>
            <a:off x="457200" y="411475"/>
            <a:ext cx="8229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réseaux associatif</a:t>
            </a:r>
            <a:endParaRPr/>
          </a:p>
        </p:txBody>
      </p:sp>
      <p:pic>
        <p:nvPicPr>
          <p:cNvPr id="279" name="Google Shape;2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02" y="950800"/>
            <a:ext cx="777170" cy="7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02" y="4092926"/>
            <a:ext cx="777169" cy="7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02" y="2086274"/>
            <a:ext cx="777170" cy="7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302" y="3089606"/>
            <a:ext cx="777170" cy="7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6730" y="2086284"/>
            <a:ext cx="777170" cy="7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6727" y="950811"/>
            <a:ext cx="777170" cy="7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6720" y="3089595"/>
            <a:ext cx="777170" cy="7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36723" y="4078405"/>
            <a:ext cx="777170" cy="77717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 txBox="1"/>
          <p:nvPr/>
        </p:nvSpPr>
        <p:spPr>
          <a:xfrm>
            <a:off x="1213600" y="785288"/>
            <a:ext cx="270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Association Française du Syndrome Costello &amp; CFC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Association Grandir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Le combat de Romane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Bouffée d’oxygène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1213600" y="2149338"/>
            <a:ext cx="270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Noonan Syndrome Awareness Association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1213600" y="4177413"/>
            <a:ext cx="270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Noonan Syndrome Foundation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RASopathiesNET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1213600" y="3307325"/>
            <a:ext cx="270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Noonan Syndrome Association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5410975" y="1108473"/>
            <a:ext cx="270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Noonan-Kinder e.V. Deutschland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5410975" y="2167713"/>
            <a:ext cx="270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Angeli Noonan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Association Nazionale Sindrome di Noonan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5410975" y="4271988"/>
            <a:ext cx="270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Creciendo con Noonan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4" name="Google Shape;294;p20"/>
          <p:cNvSpPr txBox="1"/>
          <p:nvPr/>
        </p:nvSpPr>
        <p:spPr>
          <a:xfrm>
            <a:off x="5410975" y="3325700"/>
            <a:ext cx="2705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Fira Sans"/>
              <a:buChar char="●"/>
            </a:pPr>
            <a:r>
              <a:rPr lang="en" sz="1000">
                <a:latin typeface="Fira Sans"/>
                <a:ea typeface="Fira Sans"/>
                <a:cs typeface="Fira Sans"/>
                <a:sym typeface="Fira Sans"/>
              </a:rPr>
              <a:t>Noonan-Syndrom Schweiz</a:t>
            </a:r>
            <a:endParaRPr sz="10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/>
          <p:nvPr>
            <p:ph type="ctrTitle"/>
          </p:nvPr>
        </p:nvSpPr>
        <p:spPr>
          <a:xfrm>
            <a:off x="4886700" y="1068700"/>
            <a:ext cx="3800100" cy="18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94B86"/>
                </a:solidFill>
              </a:rPr>
              <a:t>Merci de votre attention</a:t>
            </a:r>
            <a:endParaRPr>
              <a:solidFill>
                <a:srgbClr val="E94B86"/>
              </a:solidFill>
            </a:endParaRPr>
          </a:p>
        </p:txBody>
      </p:sp>
      <p:sp>
        <p:nvSpPr>
          <p:cNvPr id="300" name="Google Shape;300;p21"/>
          <p:cNvSpPr txBox="1"/>
          <p:nvPr>
            <p:ph idx="1" type="subTitle"/>
          </p:nvPr>
        </p:nvSpPr>
        <p:spPr>
          <a:xfrm>
            <a:off x="4886700" y="2996375"/>
            <a:ext cx="38001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? </a:t>
            </a:r>
            <a:endParaRPr/>
          </a:p>
        </p:txBody>
      </p:sp>
      <p:grpSp>
        <p:nvGrpSpPr>
          <p:cNvPr id="301" name="Google Shape;301;p21"/>
          <p:cNvGrpSpPr/>
          <p:nvPr/>
        </p:nvGrpSpPr>
        <p:grpSpPr>
          <a:xfrm>
            <a:off x="5431239" y="3570300"/>
            <a:ext cx="2636169" cy="612955"/>
            <a:chOff x="1614159" y="2172394"/>
            <a:chExt cx="5839984" cy="1357899"/>
          </a:xfrm>
        </p:grpSpPr>
        <p:sp>
          <p:nvSpPr>
            <p:cNvPr id="302" name="Google Shape;302;p21"/>
            <p:cNvSpPr/>
            <p:nvPr/>
          </p:nvSpPr>
          <p:spPr>
            <a:xfrm>
              <a:off x="1687677" y="2333736"/>
              <a:ext cx="5766466" cy="1073099"/>
            </a:xfrm>
            <a:custGeom>
              <a:rect b="b" l="l" r="r" t="t"/>
              <a:pathLst>
                <a:path extrusionOk="0" h="8101" w="43532">
                  <a:moveTo>
                    <a:pt x="21769" y="1"/>
                  </a:moveTo>
                  <a:cubicBezTo>
                    <a:pt x="21170" y="1"/>
                    <a:pt x="20569" y="108"/>
                    <a:pt x="19999" y="322"/>
                  </a:cubicBezTo>
                  <a:cubicBezTo>
                    <a:pt x="19444" y="539"/>
                    <a:pt x="18926" y="854"/>
                    <a:pt x="18476" y="1252"/>
                  </a:cubicBezTo>
                  <a:cubicBezTo>
                    <a:pt x="18025" y="1650"/>
                    <a:pt x="17628" y="2085"/>
                    <a:pt x="17267" y="2565"/>
                  </a:cubicBezTo>
                  <a:cubicBezTo>
                    <a:pt x="16900" y="3031"/>
                    <a:pt x="16570" y="3518"/>
                    <a:pt x="16239" y="3999"/>
                  </a:cubicBezTo>
                  <a:cubicBezTo>
                    <a:pt x="15902" y="4479"/>
                    <a:pt x="15572" y="4967"/>
                    <a:pt x="15211" y="5424"/>
                  </a:cubicBezTo>
                  <a:cubicBezTo>
                    <a:pt x="14866" y="5890"/>
                    <a:pt x="14468" y="6317"/>
                    <a:pt x="14033" y="6700"/>
                  </a:cubicBezTo>
                  <a:cubicBezTo>
                    <a:pt x="13605" y="7083"/>
                    <a:pt x="13110" y="7390"/>
                    <a:pt x="12570" y="7601"/>
                  </a:cubicBezTo>
                  <a:cubicBezTo>
                    <a:pt x="12018" y="7806"/>
                    <a:pt x="11440" y="7909"/>
                    <a:pt x="10860" y="7909"/>
                  </a:cubicBezTo>
                  <a:cubicBezTo>
                    <a:pt x="10297" y="7909"/>
                    <a:pt x="9733" y="7812"/>
                    <a:pt x="9193" y="7616"/>
                  </a:cubicBezTo>
                  <a:cubicBezTo>
                    <a:pt x="8653" y="7405"/>
                    <a:pt x="8157" y="7105"/>
                    <a:pt x="7722" y="6723"/>
                  </a:cubicBezTo>
                  <a:cubicBezTo>
                    <a:pt x="7279" y="6340"/>
                    <a:pt x="6882" y="5912"/>
                    <a:pt x="6529" y="5447"/>
                  </a:cubicBezTo>
                  <a:cubicBezTo>
                    <a:pt x="6169" y="4989"/>
                    <a:pt x="5831" y="4509"/>
                    <a:pt x="5493" y="4029"/>
                  </a:cubicBezTo>
                  <a:cubicBezTo>
                    <a:pt x="5156" y="3548"/>
                    <a:pt x="4818" y="3068"/>
                    <a:pt x="4450" y="2603"/>
                  </a:cubicBezTo>
                  <a:cubicBezTo>
                    <a:pt x="4090" y="2138"/>
                    <a:pt x="3685" y="1710"/>
                    <a:pt x="3242" y="1320"/>
                  </a:cubicBezTo>
                  <a:cubicBezTo>
                    <a:pt x="2799" y="929"/>
                    <a:pt x="2289" y="622"/>
                    <a:pt x="1734" y="412"/>
                  </a:cubicBezTo>
                  <a:cubicBezTo>
                    <a:pt x="1198" y="216"/>
                    <a:pt x="635" y="119"/>
                    <a:pt x="64" y="119"/>
                  </a:cubicBezTo>
                  <a:cubicBezTo>
                    <a:pt x="43" y="119"/>
                    <a:pt x="22" y="119"/>
                    <a:pt x="0" y="119"/>
                  </a:cubicBezTo>
                  <a:cubicBezTo>
                    <a:pt x="593" y="127"/>
                    <a:pt x="1171" y="239"/>
                    <a:pt x="1719" y="449"/>
                  </a:cubicBezTo>
                  <a:cubicBezTo>
                    <a:pt x="2267" y="667"/>
                    <a:pt x="2762" y="974"/>
                    <a:pt x="3205" y="1372"/>
                  </a:cubicBezTo>
                  <a:cubicBezTo>
                    <a:pt x="3632" y="1762"/>
                    <a:pt x="4030" y="2198"/>
                    <a:pt x="4383" y="2663"/>
                  </a:cubicBezTo>
                  <a:cubicBezTo>
                    <a:pt x="4736" y="3128"/>
                    <a:pt x="5066" y="3616"/>
                    <a:pt x="5396" y="4096"/>
                  </a:cubicBezTo>
                  <a:cubicBezTo>
                    <a:pt x="5726" y="4584"/>
                    <a:pt x="6056" y="5072"/>
                    <a:pt x="6416" y="5537"/>
                  </a:cubicBezTo>
                  <a:cubicBezTo>
                    <a:pt x="6777" y="6010"/>
                    <a:pt x="7174" y="6445"/>
                    <a:pt x="7617" y="6843"/>
                  </a:cubicBezTo>
                  <a:cubicBezTo>
                    <a:pt x="8060" y="7240"/>
                    <a:pt x="8578" y="7556"/>
                    <a:pt x="9133" y="7781"/>
                  </a:cubicBezTo>
                  <a:cubicBezTo>
                    <a:pt x="9707" y="7994"/>
                    <a:pt x="10310" y="8101"/>
                    <a:pt x="10913" y="8101"/>
                  </a:cubicBezTo>
                  <a:cubicBezTo>
                    <a:pt x="11500" y="8101"/>
                    <a:pt x="12086" y="7999"/>
                    <a:pt x="12645" y="7796"/>
                  </a:cubicBezTo>
                  <a:cubicBezTo>
                    <a:pt x="13208" y="7578"/>
                    <a:pt x="13726" y="7263"/>
                    <a:pt x="14176" y="6865"/>
                  </a:cubicBezTo>
                  <a:cubicBezTo>
                    <a:pt x="14619" y="6467"/>
                    <a:pt x="15024" y="6032"/>
                    <a:pt x="15384" y="5559"/>
                  </a:cubicBezTo>
                  <a:cubicBezTo>
                    <a:pt x="15752" y="5094"/>
                    <a:pt x="16082" y="4606"/>
                    <a:pt x="16420" y="4126"/>
                  </a:cubicBezTo>
                  <a:cubicBezTo>
                    <a:pt x="16757" y="3646"/>
                    <a:pt x="17087" y="3166"/>
                    <a:pt x="17448" y="2708"/>
                  </a:cubicBezTo>
                  <a:cubicBezTo>
                    <a:pt x="17800" y="2243"/>
                    <a:pt x="18190" y="1815"/>
                    <a:pt x="18626" y="1432"/>
                  </a:cubicBezTo>
                  <a:cubicBezTo>
                    <a:pt x="19061" y="1050"/>
                    <a:pt x="19556" y="749"/>
                    <a:pt x="20089" y="547"/>
                  </a:cubicBezTo>
                  <a:cubicBezTo>
                    <a:pt x="20629" y="344"/>
                    <a:pt x="21198" y="243"/>
                    <a:pt x="21767" y="243"/>
                  </a:cubicBezTo>
                  <a:cubicBezTo>
                    <a:pt x="22337" y="243"/>
                    <a:pt x="22907" y="344"/>
                    <a:pt x="23451" y="547"/>
                  </a:cubicBezTo>
                  <a:cubicBezTo>
                    <a:pt x="23984" y="749"/>
                    <a:pt x="24479" y="1050"/>
                    <a:pt x="24907" y="1432"/>
                  </a:cubicBezTo>
                  <a:cubicBezTo>
                    <a:pt x="25342" y="1815"/>
                    <a:pt x="25740" y="2243"/>
                    <a:pt x="26092" y="2708"/>
                  </a:cubicBezTo>
                  <a:cubicBezTo>
                    <a:pt x="26453" y="3166"/>
                    <a:pt x="26783" y="3646"/>
                    <a:pt x="27120" y="4126"/>
                  </a:cubicBezTo>
                  <a:cubicBezTo>
                    <a:pt x="27451" y="4606"/>
                    <a:pt x="27788" y="5094"/>
                    <a:pt x="28148" y="5559"/>
                  </a:cubicBezTo>
                  <a:cubicBezTo>
                    <a:pt x="28509" y="6032"/>
                    <a:pt x="28921" y="6467"/>
                    <a:pt x="29364" y="6865"/>
                  </a:cubicBezTo>
                  <a:cubicBezTo>
                    <a:pt x="29814" y="7263"/>
                    <a:pt x="30332" y="7578"/>
                    <a:pt x="30895" y="7796"/>
                  </a:cubicBezTo>
                  <a:cubicBezTo>
                    <a:pt x="31451" y="7998"/>
                    <a:pt x="32035" y="8100"/>
                    <a:pt x="32619" y="8100"/>
                  </a:cubicBezTo>
                  <a:cubicBezTo>
                    <a:pt x="33224" y="8100"/>
                    <a:pt x="33830" y="7991"/>
                    <a:pt x="34407" y="7773"/>
                  </a:cubicBezTo>
                  <a:cubicBezTo>
                    <a:pt x="34962" y="7556"/>
                    <a:pt x="35473" y="7240"/>
                    <a:pt x="35923" y="6843"/>
                  </a:cubicBezTo>
                  <a:cubicBezTo>
                    <a:pt x="36365" y="6445"/>
                    <a:pt x="36763" y="6010"/>
                    <a:pt x="37123" y="5537"/>
                  </a:cubicBezTo>
                  <a:cubicBezTo>
                    <a:pt x="37484" y="5072"/>
                    <a:pt x="37814" y="4584"/>
                    <a:pt x="38144" y="4096"/>
                  </a:cubicBezTo>
                  <a:cubicBezTo>
                    <a:pt x="38474" y="3608"/>
                    <a:pt x="38804" y="3128"/>
                    <a:pt x="39157" y="2663"/>
                  </a:cubicBezTo>
                  <a:cubicBezTo>
                    <a:pt x="39510" y="2190"/>
                    <a:pt x="39900" y="1762"/>
                    <a:pt x="40335" y="1365"/>
                  </a:cubicBezTo>
                  <a:cubicBezTo>
                    <a:pt x="40770" y="974"/>
                    <a:pt x="41273" y="667"/>
                    <a:pt x="41821" y="449"/>
                  </a:cubicBezTo>
                  <a:cubicBezTo>
                    <a:pt x="42369" y="239"/>
                    <a:pt x="42947" y="127"/>
                    <a:pt x="43532" y="119"/>
                  </a:cubicBezTo>
                  <a:cubicBezTo>
                    <a:pt x="43511" y="119"/>
                    <a:pt x="43490" y="119"/>
                    <a:pt x="43469" y="119"/>
                  </a:cubicBezTo>
                  <a:cubicBezTo>
                    <a:pt x="42905" y="119"/>
                    <a:pt x="42341" y="216"/>
                    <a:pt x="41806" y="412"/>
                  </a:cubicBezTo>
                  <a:cubicBezTo>
                    <a:pt x="41251" y="622"/>
                    <a:pt x="40740" y="929"/>
                    <a:pt x="40298" y="1320"/>
                  </a:cubicBezTo>
                  <a:cubicBezTo>
                    <a:pt x="39847" y="1702"/>
                    <a:pt x="39442" y="2138"/>
                    <a:pt x="39082" y="2603"/>
                  </a:cubicBezTo>
                  <a:cubicBezTo>
                    <a:pt x="38722" y="3068"/>
                    <a:pt x="38377" y="3548"/>
                    <a:pt x="38046" y="4029"/>
                  </a:cubicBezTo>
                  <a:cubicBezTo>
                    <a:pt x="37709" y="4509"/>
                    <a:pt x="37371" y="4989"/>
                    <a:pt x="37011" y="5447"/>
                  </a:cubicBezTo>
                  <a:cubicBezTo>
                    <a:pt x="36658" y="5912"/>
                    <a:pt x="36260" y="6340"/>
                    <a:pt x="35818" y="6723"/>
                  </a:cubicBezTo>
                  <a:cubicBezTo>
                    <a:pt x="35382" y="7105"/>
                    <a:pt x="34887" y="7405"/>
                    <a:pt x="34347" y="7616"/>
                  </a:cubicBezTo>
                  <a:cubicBezTo>
                    <a:pt x="33807" y="7812"/>
                    <a:pt x="33241" y="7909"/>
                    <a:pt x="32676" y="7909"/>
                  </a:cubicBezTo>
                  <a:cubicBezTo>
                    <a:pt x="32095" y="7909"/>
                    <a:pt x="31514" y="7806"/>
                    <a:pt x="30963" y="7601"/>
                  </a:cubicBezTo>
                  <a:cubicBezTo>
                    <a:pt x="30430" y="7390"/>
                    <a:pt x="29934" y="7083"/>
                    <a:pt x="29499" y="6700"/>
                  </a:cubicBezTo>
                  <a:cubicBezTo>
                    <a:pt x="29071" y="6317"/>
                    <a:pt x="28674" y="5890"/>
                    <a:pt x="28321" y="5424"/>
                  </a:cubicBezTo>
                  <a:cubicBezTo>
                    <a:pt x="27968" y="4967"/>
                    <a:pt x="27638" y="4486"/>
                    <a:pt x="27301" y="3999"/>
                  </a:cubicBezTo>
                  <a:cubicBezTo>
                    <a:pt x="26970" y="3518"/>
                    <a:pt x="26633" y="3031"/>
                    <a:pt x="26272" y="2565"/>
                  </a:cubicBezTo>
                  <a:cubicBezTo>
                    <a:pt x="25912" y="2085"/>
                    <a:pt x="25507" y="1650"/>
                    <a:pt x="25064" y="1252"/>
                  </a:cubicBezTo>
                  <a:cubicBezTo>
                    <a:pt x="24614" y="854"/>
                    <a:pt x="24096" y="539"/>
                    <a:pt x="23533" y="322"/>
                  </a:cubicBezTo>
                  <a:cubicBezTo>
                    <a:pt x="22967" y="108"/>
                    <a:pt x="22368" y="1"/>
                    <a:pt x="21769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1687677" y="2337180"/>
              <a:ext cx="5766466" cy="1072967"/>
            </a:xfrm>
            <a:custGeom>
              <a:rect b="b" l="l" r="r" t="t"/>
              <a:pathLst>
                <a:path extrusionOk="0" h="8100" w="43532">
                  <a:moveTo>
                    <a:pt x="10913" y="0"/>
                  </a:moveTo>
                  <a:cubicBezTo>
                    <a:pt x="10310" y="0"/>
                    <a:pt x="9707" y="109"/>
                    <a:pt x="9133" y="326"/>
                  </a:cubicBezTo>
                  <a:cubicBezTo>
                    <a:pt x="8578" y="543"/>
                    <a:pt x="8060" y="858"/>
                    <a:pt x="7617" y="1256"/>
                  </a:cubicBezTo>
                  <a:cubicBezTo>
                    <a:pt x="7174" y="1654"/>
                    <a:pt x="6769" y="2089"/>
                    <a:pt x="6416" y="2562"/>
                  </a:cubicBezTo>
                  <a:cubicBezTo>
                    <a:pt x="6056" y="3035"/>
                    <a:pt x="5726" y="3515"/>
                    <a:pt x="5396" y="4003"/>
                  </a:cubicBezTo>
                  <a:cubicBezTo>
                    <a:pt x="5066" y="4490"/>
                    <a:pt x="4736" y="4971"/>
                    <a:pt x="4383" y="5436"/>
                  </a:cubicBezTo>
                  <a:cubicBezTo>
                    <a:pt x="4030" y="5909"/>
                    <a:pt x="3632" y="6336"/>
                    <a:pt x="3197" y="6734"/>
                  </a:cubicBezTo>
                  <a:cubicBezTo>
                    <a:pt x="2762" y="7124"/>
                    <a:pt x="2267" y="7432"/>
                    <a:pt x="1719" y="7650"/>
                  </a:cubicBezTo>
                  <a:cubicBezTo>
                    <a:pt x="1171" y="7860"/>
                    <a:pt x="593" y="7972"/>
                    <a:pt x="0" y="7980"/>
                  </a:cubicBezTo>
                  <a:cubicBezTo>
                    <a:pt x="22" y="7980"/>
                    <a:pt x="43" y="7980"/>
                    <a:pt x="64" y="7980"/>
                  </a:cubicBezTo>
                  <a:cubicBezTo>
                    <a:pt x="635" y="7980"/>
                    <a:pt x="1198" y="7883"/>
                    <a:pt x="1734" y="7687"/>
                  </a:cubicBezTo>
                  <a:cubicBezTo>
                    <a:pt x="2289" y="7477"/>
                    <a:pt x="2799" y="7169"/>
                    <a:pt x="3242" y="6779"/>
                  </a:cubicBezTo>
                  <a:cubicBezTo>
                    <a:pt x="3685" y="6396"/>
                    <a:pt x="4090" y="5961"/>
                    <a:pt x="4450" y="5496"/>
                  </a:cubicBezTo>
                  <a:cubicBezTo>
                    <a:pt x="4818" y="5031"/>
                    <a:pt x="5156" y="4550"/>
                    <a:pt x="5493" y="4070"/>
                  </a:cubicBezTo>
                  <a:cubicBezTo>
                    <a:pt x="5831" y="3590"/>
                    <a:pt x="6169" y="3110"/>
                    <a:pt x="6529" y="2652"/>
                  </a:cubicBezTo>
                  <a:cubicBezTo>
                    <a:pt x="6882" y="2187"/>
                    <a:pt x="7279" y="1759"/>
                    <a:pt x="7715" y="1376"/>
                  </a:cubicBezTo>
                  <a:cubicBezTo>
                    <a:pt x="8157" y="993"/>
                    <a:pt x="8653" y="693"/>
                    <a:pt x="9193" y="483"/>
                  </a:cubicBezTo>
                  <a:cubicBezTo>
                    <a:pt x="9733" y="287"/>
                    <a:pt x="10297" y="190"/>
                    <a:pt x="10860" y="190"/>
                  </a:cubicBezTo>
                  <a:cubicBezTo>
                    <a:pt x="11440" y="190"/>
                    <a:pt x="12018" y="293"/>
                    <a:pt x="12570" y="498"/>
                  </a:cubicBezTo>
                  <a:cubicBezTo>
                    <a:pt x="13110" y="708"/>
                    <a:pt x="13605" y="1016"/>
                    <a:pt x="14033" y="1399"/>
                  </a:cubicBezTo>
                  <a:cubicBezTo>
                    <a:pt x="14468" y="1781"/>
                    <a:pt x="14866" y="2209"/>
                    <a:pt x="15211" y="2674"/>
                  </a:cubicBezTo>
                  <a:cubicBezTo>
                    <a:pt x="15572" y="3132"/>
                    <a:pt x="15902" y="3620"/>
                    <a:pt x="16232" y="4100"/>
                  </a:cubicBezTo>
                  <a:cubicBezTo>
                    <a:pt x="16570" y="4580"/>
                    <a:pt x="16900" y="5068"/>
                    <a:pt x="17267" y="5533"/>
                  </a:cubicBezTo>
                  <a:cubicBezTo>
                    <a:pt x="17620" y="6014"/>
                    <a:pt x="18025" y="6449"/>
                    <a:pt x="18476" y="6847"/>
                  </a:cubicBezTo>
                  <a:cubicBezTo>
                    <a:pt x="18926" y="7244"/>
                    <a:pt x="19444" y="7560"/>
                    <a:pt x="19999" y="7785"/>
                  </a:cubicBezTo>
                  <a:cubicBezTo>
                    <a:pt x="20569" y="7995"/>
                    <a:pt x="21168" y="8100"/>
                    <a:pt x="21766" y="8100"/>
                  </a:cubicBezTo>
                  <a:cubicBezTo>
                    <a:pt x="22365" y="8100"/>
                    <a:pt x="22963" y="7995"/>
                    <a:pt x="23533" y="7785"/>
                  </a:cubicBezTo>
                  <a:cubicBezTo>
                    <a:pt x="24096" y="7560"/>
                    <a:pt x="24614" y="7244"/>
                    <a:pt x="25064" y="6847"/>
                  </a:cubicBezTo>
                  <a:cubicBezTo>
                    <a:pt x="25507" y="6449"/>
                    <a:pt x="25912" y="6014"/>
                    <a:pt x="26272" y="5533"/>
                  </a:cubicBezTo>
                  <a:cubicBezTo>
                    <a:pt x="26633" y="5068"/>
                    <a:pt x="26970" y="4580"/>
                    <a:pt x="27301" y="4100"/>
                  </a:cubicBezTo>
                  <a:cubicBezTo>
                    <a:pt x="27638" y="3620"/>
                    <a:pt x="27968" y="3132"/>
                    <a:pt x="28321" y="2674"/>
                  </a:cubicBezTo>
                  <a:cubicBezTo>
                    <a:pt x="28674" y="2209"/>
                    <a:pt x="29071" y="1781"/>
                    <a:pt x="29499" y="1399"/>
                  </a:cubicBezTo>
                  <a:cubicBezTo>
                    <a:pt x="29934" y="1016"/>
                    <a:pt x="30430" y="716"/>
                    <a:pt x="30963" y="498"/>
                  </a:cubicBezTo>
                  <a:cubicBezTo>
                    <a:pt x="31514" y="293"/>
                    <a:pt x="32095" y="190"/>
                    <a:pt x="32676" y="190"/>
                  </a:cubicBezTo>
                  <a:cubicBezTo>
                    <a:pt x="33241" y="190"/>
                    <a:pt x="33807" y="287"/>
                    <a:pt x="34347" y="483"/>
                  </a:cubicBezTo>
                  <a:cubicBezTo>
                    <a:pt x="34887" y="693"/>
                    <a:pt x="35382" y="993"/>
                    <a:pt x="35818" y="1376"/>
                  </a:cubicBezTo>
                  <a:cubicBezTo>
                    <a:pt x="36253" y="1759"/>
                    <a:pt x="36658" y="2187"/>
                    <a:pt x="37011" y="2652"/>
                  </a:cubicBezTo>
                  <a:cubicBezTo>
                    <a:pt x="37371" y="3110"/>
                    <a:pt x="37709" y="3590"/>
                    <a:pt x="38046" y="4070"/>
                  </a:cubicBezTo>
                  <a:cubicBezTo>
                    <a:pt x="38384" y="4550"/>
                    <a:pt x="38722" y="5031"/>
                    <a:pt x="39082" y="5496"/>
                  </a:cubicBezTo>
                  <a:cubicBezTo>
                    <a:pt x="39442" y="5961"/>
                    <a:pt x="39847" y="6396"/>
                    <a:pt x="40298" y="6779"/>
                  </a:cubicBezTo>
                  <a:cubicBezTo>
                    <a:pt x="40740" y="7169"/>
                    <a:pt x="41251" y="7477"/>
                    <a:pt x="41806" y="7687"/>
                  </a:cubicBezTo>
                  <a:cubicBezTo>
                    <a:pt x="42341" y="7883"/>
                    <a:pt x="42905" y="7980"/>
                    <a:pt x="43469" y="7980"/>
                  </a:cubicBezTo>
                  <a:cubicBezTo>
                    <a:pt x="43490" y="7980"/>
                    <a:pt x="43511" y="7980"/>
                    <a:pt x="43532" y="7980"/>
                  </a:cubicBezTo>
                  <a:cubicBezTo>
                    <a:pt x="42947" y="7972"/>
                    <a:pt x="42361" y="7860"/>
                    <a:pt x="41813" y="7650"/>
                  </a:cubicBezTo>
                  <a:cubicBezTo>
                    <a:pt x="41273" y="7432"/>
                    <a:pt x="40770" y="7124"/>
                    <a:pt x="40335" y="6734"/>
                  </a:cubicBezTo>
                  <a:cubicBezTo>
                    <a:pt x="39900" y="6336"/>
                    <a:pt x="39502" y="5909"/>
                    <a:pt x="39157" y="5436"/>
                  </a:cubicBezTo>
                  <a:cubicBezTo>
                    <a:pt x="38797" y="4971"/>
                    <a:pt x="38474" y="4490"/>
                    <a:pt x="38144" y="4003"/>
                  </a:cubicBezTo>
                  <a:cubicBezTo>
                    <a:pt x="37814" y="3515"/>
                    <a:pt x="37476" y="3027"/>
                    <a:pt x="37116" y="2562"/>
                  </a:cubicBezTo>
                  <a:cubicBezTo>
                    <a:pt x="36763" y="2089"/>
                    <a:pt x="36358" y="1654"/>
                    <a:pt x="35923" y="1256"/>
                  </a:cubicBezTo>
                  <a:cubicBezTo>
                    <a:pt x="35473" y="858"/>
                    <a:pt x="34962" y="543"/>
                    <a:pt x="34407" y="326"/>
                  </a:cubicBezTo>
                  <a:cubicBezTo>
                    <a:pt x="33833" y="109"/>
                    <a:pt x="33230" y="0"/>
                    <a:pt x="32626" y="0"/>
                  </a:cubicBezTo>
                  <a:cubicBezTo>
                    <a:pt x="32039" y="0"/>
                    <a:pt x="31450" y="103"/>
                    <a:pt x="30887" y="311"/>
                  </a:cubicBezTo>
                  <a:cubicBezTo>
                    <a:pt x="30332" y="528"/>
                    <a:pt x="29814" y="836"/>
                    <a:pt x="29364" y="1234"/>
                  </a:cubicBezTo>
                  <a:cubicBezTo>
                    <a:pt x="28914" y="1631"/>
                    <a:pt x="28509" y="2067"/>
                    <a:pt x="28148" y="2539"/>
                  </a:cubicBezTo>
                  <a:cubicBezTo>
                    <a:pt x="27788" y="3005"/>
                    <a:pt x="27451" y="3492"/>
                    <a:pt x="27120" y="3973"/>
                  </a:cubicBezTo>
                  <a:cubicBezTo>
                    <a:pt x="26783" y="4453"/>
                    <a:pt x="26453" y="4933"/>
                    <a:pt x="26092" y="5398"/>
                  </a:cubicBezTo>
                  <a:cubicBezTo>
                    <a:pt x="25740" y="5856"/>
                    <a:pt x="25342" y="6284"/>
                    <a:pt x="24907" y="6667"/>
                  </a:cubicBezTo>
                  <a:cubicBezTo>
                    <a:pt x="24479" y="7049"/>
                    <a:pt x="23984" y="7349"/>
                    <a:pt x="23451" y="7560"/>
                  </a:cubicBezTo>
                  <a:cubicBezTo>
                    <a:pt x="22907" y="7758"/>
                    <a:pt x="22337" y="7858"/>
                    <a:pt x="21767" y="7858"/>
                  </a:cubicBezTo>
                  <a:cubicBezTo>
                    <a:pt x="21198" y="7858"/>
                    <a:pt x="20629" y="7758"/>
                    <a:pt x="20089" y="7560"/>
                  </a:cubicBezTo>
                  <a:cubicBezTo>
                    <a:pt x="19549" y="7349"/>
                    <a:pt x="19061" y="7049"/>
                    <a:pt x="18626" y="6667"/>
                  </a:cubicBezTo>
                  <a:cubicBezTo>
                    <a:pt x="18190" y="6284"/>
                    <a:pt x="17800" y="5856"/>
                    <a:pt x="17448" y="5398"/>
                  </a:cubicBezTo>
                  <a:cubicBezTo>
                    <a:pt x="17087" y="4933"/>
                    <a:pt x="16750" y="4453"/>
                    <a:pt x="16420" y="3973"/>
                  </a:cubicBezTo>
                  <a:cubicBezTo>
                    <a:pt x="16082" y="3492"/>
                    <a:pt x="15752" y="3005"/>
                    <a:pt x="15384" y="2539"/>
                  </a:cubicBezTo>
                  <a:cubicBezTo>
                    <a:pt x="15024" y="2067"/>
                    <a:pt x="14619" y="1631"/>
                    <a:pt x="14176" y="1234"/>
                  </a:cubicBezTo>
                  <a:cubicBezTo>
                    <a:pt x="13726" y="836"/>
                    <a:pt x="13208" y="528"/>
                    <a:pt x="12645" y="311"/>
                  </a:cubicBezTo>
                  <a:cubicBezTo>
                    <a:pt x="12086" y="103"/>
                    <a:pt x="11499" y="0"/>
                    <a:pt x="1091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2521677" y="2708215"/>
              <a:ext cx="7021" cy="321228"/>
            </a:xfrm>
            <a:custGeom>
              <a:rect b="b" l="l" r="r" t="t"/>
              <a:pathLst>
                <a:path extrusionOk="0" h="2425" w="53">
                  <a:moveTo>
                    <a:pt x="0" y="1"/>
                  </a:moveTo>
                  <a:lnTo>
                    <a:pt x="0" y="2425"/>
                  </a:lnTo>
                  <a:lnTo>
                    <a:pt x="53" y="242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2632020" y="2576015"/>
              <a:ext cx="7021" cy="591589"/>
            </a:xfrm>
            <a:custGeom>
              <a:rect b="b" l="l" r="r" t="t"/>
              <a:pathLst>
                <a:path extrusionOk="0" h="4466" w="53">
                  <a:moveTo>
                    <a:pt x="0" y="1"/>
                  </a:moveTo>
                  <a:lnTo>
                    <a:pt x="0" y="4466"/>
                  </a:lnTo>
                  <a:lnTo>
                    <a:pt x="53" y="44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2742364" y="2476666"/>
              <a:ext cx="7021" cy="790419"/>
            </a:xfrm>
            <a:custGeom>
              <a:rect b="b" l="l" r="r" t="t"/>
              <a:pathLst>
                <a:path extrusionOk="0" h="5967" w="53">
                  <a:moveTo>
                    <a:pt x="0" y="1"/>
                  </a:moveTo>
                  <a:lnTo>
                    <a:pt x="0" y="5966"/>
                  </a:lnTo>
                  <a:lnTo>
                    <a:pt x="53" y="59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2852707" y="2409109"/>
              <a:ext cx="7021" cy="925533"/>
            </a:xfrm>
            <a:custGeom>
              <a:rect b="b" l="l" r="r" t="t"/>
              <a:pathLst>
                <a:path extrusionOk="0" h="6987" w="53">
                  <a:moveTo>
                    <a:pt x="0" y="0"/>
                  </a:moveTo>
                  <a:lnTo>
                    <a:pt x="0" y="6987"/>
                  </a:lnTo>
                  <a:lnTo>
                    <a:pt x="53" y="69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2963050" y="2369369"/>
              <a:ext cx="7021" cy="1005012"/>
            </a:xfrm>
            <a:custGeom>
              <a:rect b="b" l="l" r="r" t="t"/>
              <a:pathLst>
                <a:path extrusionOk="0" h="7587" w="53">
                  <a:moveTo>
                    <a:pt x="0" y="0"/>
                  </a:moveTo>
                  <a:lnTo>
                    <a:pt x="0" y="7587"/>
                  </a:lnTo>
                  <a:lnTo>
                    <a:pt x="53" y="75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3073394" y="2351486"/>
              <a:ext cx="7021" cy="1043824"/>
            </a:xfrm>
            <a:custGeom>
              <a:rect b="b" l="l" r="r" t="t"/>
              <a:pathLst>
                <a:path extrusionOk="0" h="7880" w="53">
                  <a:moveTo>
                    <a:pt x="0" y="0"/>
                  </a:moveTo>
                  <a:lnTo>
                    <a:pt x="0" y="7879"/>
                  </a:lnTo>
                  <a:lnTo>
                    <a:pt x="53" y="787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3183737" y="2352414"/>
              <a:ext cx="7021" cy="1041837"/>
            </a:xfrm>
            <a:custGeom>
              <a:rect b="b" l="l" r="r" t="t"/>
              <a:pathLst>
                <a:path extrusionOk="0" h="7865" w="53">
                  <a:moveTo>
                    <a:pt x="0" y="1"/>
                  </a:moveTo>
                  <a:lnTo>
                    <a:pt x="0" y="7865"/>
                  </a:lnTo>
                  <a:lnTo>
                    <a:pt x="53" y="786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3294080" y="2370297"/>
              <a:ext cx="7021" cy="999183"/>
            </a:xfrm>
            <a:custGeom>
              <a:rect b="b" l="l" r="r" t="t"/>
              <a:pathLst>
                <a:path extrusionOk="0" h="7543" w="53">
                  <a:moveTo>
                    <a:pt x="0" y="1"/>
                  </a:moveTo>
                  <a:lnTo>
                    <a:pt x="0" y="7542"/>
                  </a:lnTo>
                  <a:lnTo>
                    <a:pt x="53" y="754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3405351" y="2415997"/>
              <a:ext cx="6093" cy="915731"/>
            </a:xfrm>
            <a:custGeom>
              <a:rect b="b" l="l" r="r" t="t"/>
              <a:pathLst>
                <a:path extrusionOk="0" h="6913" w="46">
                  <a:moveTo>
                    <a:pt x="1" y="1"/>
                  </a:moveTo>
                  <a:lnTo>
                    <a:pt x="1" y="6912"/>
                  </a:lnTo>
                  <a:lnTo>
                    <a:pt x="46" y="69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3515694" y="2480640"/>
              <a:ext cx="6093" cy="784458"/>
            </a:xfrm>
            <a:custGeom>
              <a:rect b="b" l="l" r="r" t="t"/>
              <a:pathLst>
                <a:path extrusionOk="0" h="5922" w="46">
                  <a:moveTo>
                    <a:pt x="1" y="1"/>
                  </a:moveTo>
                  <a:lnTo>
                    <a:pt x="1" y="5921"/>
                  </a:lnTo>
                  <a:lnTo>
                    <a:pt x="46" y="592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3626038" y="2581976"/>
              <a:ext cx="6093" cy="579667"/>
            </a:xfrm>
            <a:custGeom>
              <a:rect b="b" l="l" r="r" t="t"/>
              <a:pathLst>
                <a:path extrusionOk="0" h="4376" w="46">
                  <a:moveTo>
                    <a:pt x="1" y="1"/>
                  </a:moveTo>
                  <a:lnTo>
                    <a:pt x="1" y="4376"/>
                  </a:lnTo>
                  <a:lnTo>
                    <a:pt x="46" y="437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3736381" y="2715235"/>
              <a:ext cx="6093" cy="314207"/>
            </a:xfrm>
            <a:custGeom>
              <a:rect b="b" l="l" r="r" t="t"/>
              <a:pathLst>
                <a:path extrusionOk="0" h="2372" w="46">
                  <a:moveTo>
                    <a:pt x="0" y="1"/>
                  </a:moveTo>
                  <a:lnTo>
                    <a:pt x="0" y="2372"/>
                  </a:lnTo>
                  <a:lnTo>
                    <a:pt x="46" y="237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630055" y="2351486"/>
              <a:ext cx="6093" cy="1043824"/>
            </a:xfrm>
            <a:custGeom>
              <a:rect b="b" l="l" r="r" t="t"/>
              <a:pathLst>
                <a:path extrusionOk="0" h="7880" w="46">
                  <a:moveTo>
                    <a:pt x="0" y="0"/>
                  </a:moveTo>
                  <a:lnTo>
                    <a:pt x="0" y="7879"/>
                  </a:lnTo>
                  <a:lnTo>
                    <a:pt x="45" y="787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1740398" y="2352414"/>
              <a:ext cx="6093" cy="1041837"/>
            </a:xfrm>
            <a:custGeom>
              <a:rect b="b" l="l" r="r" t="t"/>
              <a:pathLst>
                <a:path extrusionOk="0" h="7865" w="46">
                  <a:moveTo>
                    <a:pt x="0" y="1"/>
                  </a:moveTo>
                  <a:lnTo>
                    <a:pt x="0" y="7865"/>
                  </a:lnTo>
                  <a:lnTo>
                    <a:pt x="45" y="7865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1850742" y="2370297"/>
              <a:ext cx="6093" cy="999183"/>
            </a:xfrm>
            <a:custGeom>
              <a:rect b="b" l="l" r="r" t="t"/>
              <a:pathLst>
                <a:path extrusionOk="0" h="7543" w="46">
                  <a:moveTo>
                    <a:pt x="0" y="1"/>
                  </a:moveTo>
                  <a:lnTo>
                    <a:pt x="0" y="7542"/>
                  </a:lnTo>
                  <a:lnTo>
                    <a:pt x="45" y="7542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1961085" y="2415997"/>
              <a:ext cx="6093" cy="915731"/>
            </a:xfrm>
            <a:custGeom>
              <a:rect b="b" l="l" r="r" t="t"/>
              <a:pathLst>
                <a:path extrusionOk="0" h="6913" w="46">
                  <a:moveTo>
                    <a:pt x="0" y="1"/>
                  </a:moveTo>
                  <a:lnTo>
                    <a:pt x="0" y="6912"/>
                  </a:lnTo>
                  <a:lnTo>
                    <a:pt x="45" y="6912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2071428" y="2480640"/>
              <a:ext cx="6093" cy="784458"/>
            </a:xfrm>
            <a:custGeom>
              <a:rect b="b" l="l" r="r" t="t"/>
              <a:pathLst>
                <a:path extrusionOk="0" h="5922" w="46">
                  <a:moveTo>
                    <a:pt x="0" y="1"/>
                  </a:moveTo>
                  <a:lnTo>
                    <a:pt x="0" y="5921"/>
                  </a:lnTo>
                  <a:lnTo>
                    <a:pt x="45" y="592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181772" y="2581976"/>
              <a:ext cx="6093" cy="579667"/>
            </a:xfrm>
            <a:custGeom>
              <a:rect b="b" l="l" r="r" t="t"/>
              <a:pathLst>
                <a:path extrusionOk="0" h="4376" w="46">
                  <a:moveTo>
                    <a:pt x="0" y="1"/>
                  </a:moveTo>
                  <a:lnTo>
                    <a:pt x="0" y="4376"/>
                  </a:lnTo>
                  <a:lnTo>
                    <a:pt x="45" y="437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ECB0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2291983" y="2715235"/>
              <a:ext cx="6093" cy="314207"/>
            </a:xfrm>
            <a:custGeom>
              <a:rect b="b" l="l" r="r" t="t"/>
              <a:pathLst>
                <a:path extrusionOk="0" h="2372" w="46">
                  <a:moveTo>
                    <a:pt x="1" y="1"/>
                  </a:moveTo>
                  <a:lnTo>
                    <a:pt x="1" y="2372"/>
                  </a:lnTo>
                  <a:lnTo>
                    <a:pt x="46" y="237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5A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3963956" y="2708215"/>
              <a:ext cx="6093" cy="321228"/>
            </a:xfrm>
            <a:custGeom>
              <a:rect b="b" l="l" r="r" t="t"/>
              <a:pathLst>
                <a:path extrusionOk="0" h="2425" w="46">
                  <a:moveTo>
                    <a:pt x="1" y="1"/>
                  </a:moveTo>
                  <a:lnTo>
                    <a:pt x="1" y="2425"/>
                  </a:lnTo>
                  <a:lnTo>
                    <a:pt x="46" y="242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4074299" y="2576015"/>
              <a:ext cx="6093" cy="591589"/>
            </a:xfrm>
            <a:custGeom>
              <a:rect b="b" l="l" r="r" t="t"/>
              <a:pathLst>
                <a:path extrusionOk="0" h="4466" w="46">
                  <a:moveTo>
                    <a:pt x="1" y="1"/>
                  </a:moveTo>
                  <a:lnTo>
                    <a:pt x="1" y="4466"/>
                  </a:lnTo>
                  <a:lnTo>
                    <a:pt x="46" y="446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4184643" y="2476666"/>
              <a:ext cx="6093" cy="790419"/>
            </a:xfrm>
            <a:custGeom>
              <a:rect b="b" l="l" r="r" t="t"/>
              <a:pathLst>
                <a:path extrusionOk="0" h="5967" w="46">
                  <a:moveTo>
                    <a:pt x="1" y="1"/>
                  </a:moveTo>
                  <a:lnTo>
                    <a:pt x="1" y="5966"/>
                  </a:lnTo>
                  <a:lnTo>
                    <a:pt x="46" y="596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4294986" y="2409109"/>
              <a:ext cx="6093" cy="925533"/>
            </a:xfrm>
            <a:custGeom>
              <a:rect b="b" l="l" r="r" t="t"/>
              <a:pathLst>
                <a:path extrusionOk="0" h="6987" w="46">
                  <a:moveTo>
                    <a:pt x="1" y="0"/>
                  </a:moveTo>
                  <a:lnTo>
                    <a:pt x="1" y="6987"/>
                  </a:lnTo>
                  <a:lnTo>
                    <a:pt x="46" y="69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4405329" y="2369369"/>
              <a:ext cx="6093" cy="1005012"/>
            </a:xfrm>
            <a:custGeom>
              <a:rect b="b" l="l" r="r" t="t"/>
              <a:pathLst>
                <a:path extrusionOk="0" h="7587" w="46">
                  <a:moveTo>
                    <a:pt x="1" y="0"/>
                  </a:moveTo>
                  <a:lnTo>
                    <a:pt x="1" y="7587"/>
                  </a:lnTo>
                  <a:lnTo>
                    <a:pt x="46" y="758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4515673" y="2351486"/>
              <a:ext cx="6093" cy="1043824"/>
            </a:xfrm>
            <a:custGeom>
              <a:rect b="b" l="l" r="r" t="t"/>
              <a:pathLst>
                <a:path extrusionOk="0" h="7880" w="46">
                  <a:moveTo>
                    <a:pt x="1" y="0"/>
                  </a:moveTo>
                  <a:lnTo>
                    <a:pt x="1" y="7879"/>
                  </a:lnTo>
                  <a:lnTo>
                    <a:pt x="46" y="787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4626016" y="2352414"/>
              <a:ext cx="6093" cy="1041837"/>
            </a:xfrm>
            <a:custGeom>
              <a:rect b="b" l="l" r="r" t="t"/>
              <a:pathLst>
                <a:path extrusionOk="0" h="7865" w="46">
                  <a:moveTo>
                    <a:pt x="1" y="1"/>
                  </a:moveTo>
                  <a:lnTo>
                    <a:pt x="1" y="7865"/>
                  </a:lnTo>
                  <a:lnTo>
                    <a:pt x="46" y="786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4736359" y="2370297"/>
              <a:ext cx="6093" cy="999183"/>
            </a:xfrm>
            <a:custGeom>
              <a:rect b="b" l="l" r="r" t="t"/>
              <a:pathLst>
                <a:path extrusionOk="0" h="7543" w="46">
                  <a:moveTo>
                    <a:pt x="1" y="1"/>
                  </a:moveTo>
                  <a:lnTo>
                    <a:pt x="1" y="7542"/>
                  </a:lnTo>
                  <a:lnTo>
                    <a:pt x="46" y="754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4846703" y="2415997"/>
              <a:ext cx="6093" cy="915731"/>
            </a:xfrm>
            <a:custGeom>
              <a:rect b="b" l="l" r="r" t="t"/>
              <a:pathLst>
                <a:path extrusionOk="0" h="6913" w="46">
                  <a:moveTo>
                    <a:pt x="1" y="1"/>
                  </a:moveTo>
                  <a:lnTo>
                    <a:pt x="1" y="6912"/>
                  </a:lnTo>
                  <a:lnTo>
                    <a:pt x="46" y="69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4957046" y="2480640"/>
              <a:ext cx="7153" cy="784458"/>
            </a:xfrm>
            <a:custGeom>
              <a:rect b="b" l="l" r="r" t="t"/>
              <a:pathLst>
                <a:path extrusionOk="0" h="5922" w="54">
                  <a:moveTo>
                    <a:pt x="1" y="1"/>
                  </a:moveTo>
                  <a:lnTo>
                    <a:pt x="1" y="5921"/>
                  </a:lnTo>
                  <a:lnTo>
                    <a:pt x="53" y="592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5067389" y="2581976"/>
              <a:ext cx="7153" cy="579667"/>
            </a:xfrm>
            <a:custGeom>
              <a:rect b="b" l="l" r="r" t="t"/>
              <a:pathLst>
                <a:path extrusionOk="0" h="4376" w="54">
                  <a:moveTo>
                    <a:pt x="1" y="1"/>
                  </a:moveTo>
                  <a:lnTo>
                    <a:pt x="1" y="4376"/>
                  </a:lnTo>
                  <a:lnTo>
                    <a:pt x="53" y="437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177733" y="2715235"/>
              <a:ext cx="7021" cy="314207"/>
            </a:xfrm>
            <a:custGeom>
              <a:rect b="b" l="l" r="r" t="t"/>
              <a:pathLst>
                <a:path extrusionOk="0" h="2372" w="53">
                  <a:moveTo>
                    <a:pt x="0" y="1"/>
                  </a:moveTo>
                  <a:lnTo>
                    <a:pt x="0" y="2372"/>
                  </a:lnTo>
                  <a:lnTo>
                    <a:pt x="53" y="237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075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5405308" y="2708215"/>
              <a:ext cx="7153" cy="321228"/>
            </a:xfrm>
            <a:custGeom>
              <a:rect b="b" l="l" r="r" t="t"/>
              <a:pathLst>
                <a:path extrusionOk="0" h="2425" w="54">
                  <a:moveTo>
                    <a:pt x="1" y="1"/>
                  </a:moveTo>
                  <a:lnTo>
                    <a:pt x="1" y="2425"/>
                  </a:lnTo>
                  <a:lnTo>
                    <a:pt x="53" y="242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5515651" y="2576015"/>
              <a:ext cx="7153" cy="591589"/>
            </a:xfrm>
            <a:custGeom>
              <a:rect b="b" l="l" r="r" t="t"/>
              <a:pathLst>
                <a:path extrusionOk="0" h="4466" w="54">
                  <a:moveTo>
                    <a:pt x="1" y="1"/>
                  </a:moveTo>
                  <a:lnTo>
                    <a:pt x="1" y="4466"/>
                  </a:lnTo>
                  <a:lnTo>
                    <a:pt x="53" y="44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5625994" y="2476666"/>
              <a:ext cx="7153" cy="790419"/>
            </a:xfrm>
            <a:custGeom>
              <a:rect b="b" l="l" r="r" t="t"/>
              <a:pathLst>
                <a:path extrusionOk="0" h="5967" w="54">
                  <a:moveTo>
                    <a:pt x="1" y="1"/>
                  </a:moveTo>
                  <a:lnTo>
                    <a:pt x="1" y="5966"/>
                  </a:lnTo>
                  <a:lnTo>
                    <a:pt x="53" y="59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736338" y="2409109"/>
              <a:ext cx="7153" cy="925533"/>
            </a:xfrm>
            <a:custGeom>
              <a:rect b="b" l="l" r="r" t="t"/>
              <a:pathLst>
                <a:path extrusionOk="0" h="6987" w="54">
                  <a:moveTo>
                    <a:pt x="1" y="0"/>
                  </a:moveTo>
                  <a:lnTo>
                    <a:pt x="1" y="6987"/>
                  </a:lnTo>
                  <a:lnTo>
                    <a:pt x="53" y="69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846681" y="2369369"/>
              <a:ext cx="7153" cy="1005012"/>
            </a:xfrm>
            <a:custGeom>
              <a:rect b="b" l="l" r="r" t="t"/>
              <a:pathLst>
                <a:path extrusionOk="0" h="7587" w="54">
                  <a:moveTo>
                    <a:pt x="1" y="0"/>
                  </a:moveTo>
                  <a:lnTo>
                    <a:pt x="1" y="7587"/>
                  </a:lnTo>
                  <a:lnTo>
                    <a:pt x="53" y="75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957024" y="2351486"/>
              <a:ext cx="7153" cy="1043824"/>
            </a:xfrm>
            <a:custGeom>
              <a:rect b="b" l="l" r="r" t="t"/>
              <a:pathLst>
                <a:path extrusionOk="0" h="7880" w="54">
                  <a:moveTo>
                    <a:pt x="1" y="0"/>
                  </a:moveTo>
                  <a:lnTo>
                    <a:pt x="1" y="7879"/>
                  </a:lnTo>
                  <a:lnTo>
                    <a:pt x="53" y="787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6067368" y="2352414"/>
              <a:ext cx="7153" cy="1041837"/>
            </a:xfrm>
            <a:custGeom>
              <a:rect b="b" l="l" r="r" t="t"/>
              <a:pathLst>
                <a:path extrusionOk="0" h="7865" w="54">
                  <a:moveTo>
                    <a:pt x="1" y="1"/>
                  </a:moveTo>
                  <a:lnTo>
                    <a:pt x="1" y="7865"/>
                  </a:lnTo>
                  <a:lnTo>
                    <a:pt x="53" y="786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6177711" y="2370297"/>
              <a:ext cx="7153" cy="999183"/>
            </a:xfrm>
            <a:custGeom>
              <a:rect b="b" l="l" r="r" t="t"/>
              <a:pathLst>
                <a:path extrusionOk="0" h="7543" w="54">
                  <a:moveTo>
                    <a:pt x="1" y="1"/>
                  </a:moveTo>
                  <a:lnTo>
                    <a:pt x="1" y="7542"/>
                  </a:lnTo>
                  <a:lnTo>
                    <a:pt x="53" y="754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6288054" y="2415997"/>
              <a:ext cx="7153" cy="915731"/>
            </a:xfrm>
            <a:custGeom>
              <a:rect b="b" l="l" r="r" t="t"/>
              <a:pathLst>
                <a:path extrusionOk="0" h="6913" w="54">
                  <a:moveTo>
                    <a:pt x="1" y="1"/>
                  </a:moveTo>
                  <a:lnTo>
                    <a:pt x="1" y="6912"/>
                  </a:lnTo>
                  <a:lnTo>
                    <a:pt x="53" y="691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6398398" y="2480640"/>
              <a:ext cx="7153" cy="784458"/>
            </a:xfrm>
            <a:custGeom>
              <a:rect b="b" l="l" r="r" t="t"/>
              <a:pathLst>
                <a:path extrusionOk="0" h="5922" w="54">
                  <a:moveTo>
                    <a:pt x="1" y="1"/>
                  </a:moveTo>
                  <a:lnTo>
                    <a:pt x="1" y="5921"/>
                  </a:lnTo>
                  <a:lnTo>
                    <a:pt x="53" y="592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6508741" y="2581976"/>
              <a:ext cx="7153" cy="579667"/>
            </a:xfrm>
            <a:custGeom>
              <a:rect b="b" l="l" r="r" t="t"/>
              <a:pathLst>
                <a:path extrusionOk="0" h="4376" w="54">
                  <a:moveTo>
                    <a:pt x="1" y="1"/>
                  </a:moveTo>
                  <a:lnTo>
                    <a:pt x="1" y="4376"/>
                  </a:lnTo>
                  <a:lnTo>
                    <a:pt x="53" y="437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6619084" y="2715235"/>
              <a:ext cx="7021" cy="314207"/>
            </a:xfrm>
            <a:custGeom>
              <a:rect b="b" l="l" r="r" t="t"/>
              <a:pathLst>
                <a:path extrusionOk="0" h="2372" w="53">
                  <a:moveTo>
                    <a:pt x="0" y="1"/>
                  </a:moveTo>
                  <a:lnTo>
                    <a:pt x="0" y="2372"/>
                  </a:lnTo>
                  <a:lnTo>
                    <a:pt x="53" y="237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B52A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1621047" y="2302607"/>
              <a:ext cx="2232698" cy="1225831"/>
            </a:xfrm>
            <a:custGeom>
              <a:rect b="b" l="l" r="r" t="t"/>
              <a:pathLst>
                <a:path extrusionOk="0" h="9254" w="16855">
                  <a:moveTo>
                    <a:pt x="12705" y="0"/>
                  </a:moveTo>
                  <a:cubicBezTo>
                    <a:pt x="12534" y="0"/>
                    <a:pt x="12364" y="13"/>
                    <a:pt x="12195" y="39"/>
                  </a:cubicBezTo>
                  <a:cubicBezTo>
                    <a:pt x="11752" y="106"/>
                    <a:pt x="11324" y="256"/>
                    <a:pt x="10927" y="474"/>
                  </a:cubicBezTo>
                  <a:cubicBezTo>
                    <a:pt x="10536" y="684"/>
                    <a:pt x="10169" y="939"/>
                    <a:pt x="9831" y="1232"/>
                  </a:cubicBezTo>
                  <a:cubicBezTo>
                    <a:pt x="9493" y="1517"/>
                    <a:pt x="9171" y="1825"/>
                    <a:pt x="8871" y="2147"/>
                  </a:cubicBezTo>
                  <a:cubicBezTo>
                    <a:pt x="8563" y="2470"/>
                    <a:pt x="8278" y="2808"/>
                    <a:pt x="8000" y="3146"/>
                  </a:cubicBezTo>
                  <a:cubicBezTo>
                    <a:pt x="7445" y="3836"/>
                    <a:pt x="6949" y="4571"/>
                    <a:pt x="6417" y="5269"/>
                  </a:cubicBezTo>
                  <a:lnTo>
                    <a:pt x="6222" y="5532"/>
                  </a:lnTo>
                  <a:lnTo>
                    <a:pt x="6011" y="5779"/>
                  </a:lnTo>
                  <a:lnTo>
                    <a:pt x="5591" y="6282"/>
                  </a:lnTo>
                  <a:cubicBezTo>
                    <a:pt x="5524" y="6372"/>
                    <a:pt x="5441" y="6447"/>
                    <a:pt x="5366" y="6522"/>
                  </a:cubicBezTo>
                  <a:lnTo>
                    <a:pt x="5141" y="6763"/>
                  </a:lnTo>
                  <a:cubicBezTo>
                    <a:pt x="4991" y="6920"/>
                    <a:pt x="4833" y="7078"/>
                    <a:pt x="4676" y="7220"/>
                  </a:cubicBezTo>
                  <a:cubicBezTo>
                    <a:pt x="4511" y="7370"/>
                    <a:pt x="4353" y="7520"/>
                    <a:pt x="4188" y="7663"/>
                  </a:cubicBezTo>
                  <a:lnTo>
                    <a:pt x="3670" y="8061"/>
                  </a:lnTo>
                  <a:cubicBezTo>
                    <a:pt x="3580" y="8128"/>
                    <a:pt x="3490" y="8188"/>
                    <a:pt x="3393" y="8248"/>
                  </a:cubicBezTo>
                  <a:lnTo>
                    <a:pt x="3122" y="8421"/>
                  </a:lnTo>
                  <a:cubicBezTo>
                    <a:pt x="3025" y="8481"/>
                    <a:pt x="2935" y="8533"/>
                    <a:pt x="2837" y="8586"/>
                  </a:cubicBezTo>
                  <a:lnTo>
                    <a:pt x="2545" y="8736"/>
                  </a:lnTo>
                  <a:cubicBezTo>
                    <a:pt x="2447" y="8789"/>
                    <a:pt x="2342" y="8819"/>
                    <a:pt x="2244" y="8864"/>
                  </a:cubicBezTo>
                  <a:lnTo>
                    <a:pt x="2094" y="8931"/>
                  </a:lnTo>
                  <a:cubicBezTo>
                    <a:pt x="2042" y="8954"/>
                    <a:pt x="1989" y="8969"/>
                    <a:pt x="1937" y="8984"/>
                  </a:cubicBezTo>
                  <a:lnTo>
                    <a:pt x="1629" y="9081"/>
                  </a:lnTo>
                  <a:cubicBezTo>
                    <a:pt x="1577" y="9104"/>
                    <a:pt x="1524" y="9111"/>
                    <a:pt x="1464" y="9126"/>
                  </a:cubicBezTo>
                  <a:lnTo>
                    <a:pt x="1306" y="9156"/>
                  </a:lnTo>
                  <a:cubicBezTo>
                    <a:pt x="1254" y="9164"/>
                    <a:pt x="1201" y="9179"/>
                    <a:pt x="1149" y="9186"/>
                  </a:cubicBezTo>
                  <a:lnTo>
                    <a:pt x="984" y="9209"/>
                  </a:lnTo>
                  <a:cubicBezTo>
                    <a:pt x="931" y="9209"/>
                    <a:pt x="871" y="9216"/>
                    <a:pt x="819" y="9224"/>
                  </a:cubicBezTo>
                  <a:lnTo>
                    <a:pt x="654" y="9224"/>
                  </a:lnTo>
                  <a:cubicBezTo>
                    <a:pt x="610" y="9227"/>
                    <a:pt x="566" y="9228"/>
                    <a:pt x="523" y="9228"/>
                  </a:cubicBezTo>
                  <a:cubicBezTo>
                    <a:pt x="349" y="9228"/>
                    <a:pt x="175" y="9204"/>
                    <a:pt x="1" y="9156"/>
                  </a:cubicBezTo>
                  <a:lnTo>
                    <a:pt x="1" y="9156"/>
                  </a:lnTo>
                  <a:cubicBezTo>
                    <a:pt x="218" y="9224"/>
                    <a:pt x="436" y="9254"/>
                    <a:pt x="654" y="9254"/>
                  </a:cubicBezTo>
                  <a:lnTo>
                    <a:pt x="819" y="9254"/>
                  </a:lnTo>
                  <a:cubicBezTo>
                    <a:pt x="879" y="9254"/>
                    <a:pt x="931" y="9246"/>
                    <a:pt x="984" y="9246"/>
                  </a:cubicBezTo>
                  <a:lnTo>
                    <a:pt x="1149" y="9231"/>
                  </a:lnTo>
                  <a:cubicBezTo>
                    <a:pt x="1209" y="9224"/>
                    <a:pt x="1261" y="9216"/>
                    <a:pt x="1314" y="9201"/>
                  </a:cubicBezTo>
                  <a:lnTo>
                    <a:pt x="1479" y="9179"/>
                  </a:lnTo>
                  <a:cubicBezTo>
                    <a:pt x="1532" y="9171"/>
                    <a:pt x="1592" y="9156"/>
                    <a:pt x="1644" y="9141"/>
                  </a:cubicBezTo>
                  <a:lnTo>
                    <a:pt x="1959" y="9051"/>
                  </a:lnTo>
                  <a:cubicBezTo>
                    <a:pt x="2019" y="9036"/>
                    <a:pt x="2072" y="9021"/>
                    <a:pt x="2117" y="8999"/>
                  </a:cubicBezTo>
                  <a:lnTo>
                    <a:pt x="2274" y="8939"/>
                  </a:lnTo>
                  <a:cubicBezTo>
                    <a:pt x="2379" y="8901"/>
                    <a:pt x="2485" y="8864"/>
                    <a:pt x="2582" y="8819"/>
                  </a:cubicBezTo>
                  <a:lnTo>
                    <a:pt x="2882" y="8669"/>
                  </a:lnTo>
                  <a:cubicBezTo>
                    <a:pt x="2980" y="8624"/>
                    <a:pt x="3077" y="8571"/>
                    <a:pt x="3175" y="8511"/>
                  </a:cubicBezTo>
                  <a:lnTo>
                    <a:pt x="3460" y="8338"/>
                  </a:lnTo>
                  <a:cubicBezTo>
                    <a:pt x="3550" y="8286"/>
                    <a:pt x="3648" y="8226"/>
                    <a:pt x="3738" y="8158"/>
                  </a:cubicBezTo>
                  <a:lnTo>
                    <a:pt x="4271" y="7761"/>
                  </a:lnTo>
                  <a:cubicBezTo>
                    <a:pt x="4436" y="7618"/>
                    <a:pt x="4601" y="7475"/>
                    <a:pt x="4773" y="7333"/>
                  </a:cubicBezTo>
                  <a:cubicBezTo>
                    <a:pt x="4946" y="7190"/>
                    <a:pt x="5096" y="7025"/>
                    <a:pt x="5254" y="6868"/>
                  </a:cubicBezTo>
                  <a:lnTo>
                    <a:pt x="5486" y="6635"/>
                  </a:lnTo>
                  <a:cubicBezTo>
                    <a:pt x="5561" y="6552"/>
                    <a:pt x="5644" y="6477"/>
                    <a:pt x="5711" y="6395"/>
                  </a:cubicBezTo>
                  <a:lnTo>
                    <a:pt x="6139" y="5885"/>
                  </a:lnTo>
                  <a:lnTo>
                    <a:pt x="6357" y="5637"/>
                  </a:lnTo>
                  <a:lnTo>
                    <a:pt x="6559" y="5374"/>
                  </a:lnTo>
                  <a:cubicBezTo>
                    <a:pt x="7100" y="4669"/>
                    <a:pt x="7587" y="3948"/>
                    <a:pt x="8143" y="3266"/>
                  </a:cubicBezTo>
                  <a:cubicBezTo>
                    <a:pt x="8420" y="2928"/>
                    <a:pt x="8698" y="2590"/>
                    <a:pt x="8998" y="2268"/>
                  </a:cubicBezTo>
                  <a:cubicBezTo>
                    <a:pt x="9291" y="1945"/>
                    <a:pt x="9606" y="1645"/>
                    <a:pt x="9944" y="1360"/>
                  </a:cubicBezTo>
                  <a:cubicBezTo>
                    <a:pt x="10266" y="1074"/>
                    <a:pt x="10627" y="827"/>
                    <a:pt x="11002" y="617"/>
                  </a:cubicBezTo>
                  <a:cubicBezTo>
                    <a:pt x="11384" y="399"/>
                    <a:pt x="11790" y="256"/>
                    <a:pt x="12217" y="181"/>
                  </a:cubicBezTo>
                  <a:cubicBezTo>
                    <a:pt x="12402" y="149"/>
                    <a:pt x="12589" y="133"/>
                    <a:pt x="12774" y="133"/>
                  </a:cubicBezTo>
                  <a:cubicBezTo>
                    <a:pt x="13019" y="133"/>
                    <a:pt x="13262" y="160"/>
                    <a:pt x="13501" y="211"/>
                  </a:cubicBezTo>
                  <a:cubicBezTo>
                    <a:pt x="13928" y="309"/>
                    <a:pt x="14334" y="467"/>
                    <a:pt x="14716" y="677"/>
                  </a:cubicBezTo>
                  <a:cubicBezTo>
                    <a:pt x="15497" y="1082"/>
                    <a:pt x="16187" y="1637"/>
                    <a:pt x="16855" y="2208"/>
                  </a:cubicBezTo>
                  <a:cubicBezTo>
                    <a:pt x="16532" y="1907"/>
                    <a:pt x="16202" y="1615"/>
                    <a:pt x="15857" y="1345"/>
                  </a:cubicBezTo>
                  <a:cubicBezTo>
                    <a:pt x="15512" y="1067"/>
                    <a:pt x="15144" y="819"/>
                    <a:pt x="14761" y="594"/>
                  </a:cubicBezTo>
                  <a:cubicBezTo>
                    <a:pt x="14379" y="377"/>
                    <a:pt x="13958" y="204"/>
                    <a:pt x="13531" y="99"/>
                  </a:cubicBezTo>
                  <a:cubicBezTo>
                    <a:pt x="13261" y="34"/>
                    <a:pt x="12983" y="0"/>
                    <a:pt x="12705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614159" y="2172394"/>
              <a:ext cx="2420533" cy="1322266"/>
            </a:xfrm>
            <a:custGeom>
              <a:rect b="b" l="l" r="r" t="t"/>
              <a:pathLst>
                <a:path extrusionOk="0" h="9982" w="18273">
                  <a:moveTo>
                    <a:pt x="499" y="1"/>
                  </a:moveTo>
                  <a:cubicBezTo>
                    <a:pt x="332" y="1"/>
                    <a:pt x="166" y="8"/>
                    <a:pt x="0" y="24"/>
                  </a:cubicBezTo>
                  <a:cubicBezTo>
                    <a:pt x="84" y="21"/>
                    <a:pt x="167" y="19"/>
                    <a:pt x="251" y="19"/>
                  </a:cubicBezTo>
                  <a:cubicBezTo>
                    <a:pt x="2126" y="19"/>
                    <a:pt x="3994" y="822"/>
                    <a:pt x="5216" y="2230"/>
                  </a:cubicBezTo>
                  <a:cubicBezTo>
                    <a:pt x="5538" y="2590"/>
                    <a:pt x="5823" y="2988"/>
                    <a:pt x="6071" y="3408"/>
                  </a:cubicBezTo>
                  <a:cubicBezTo>
                    <a:pt x="6124" y="3513"/>
                    <a:pt x="6191" y="3618"/>
                    <a:pt x="6244" y="3731"/>
                  </a:cubicBezTo>
                  <a:lnTo>
                    <a:pt x="6409" y="4053"/>
                  </a:lnTo>
                  <a:cubicBezTo>
                    <a:pt x="6514" y="4271"/>
                    <a:pt x="6611" y="4504"/>
                    <a:pt x="6724" y="4721"/>
                  </a:cubicBezTo>
                  <a:cubicBezTo>
                    <a:pt x="6949" y="5164"/>
                    <a:pt x="7182" y="5592"/>
                    <a:pt x="7437" y="6020"/>
                  </a:cubicBezTo>
                  <a:cubicBezTo>
                    <a:pt x="7692" y="6440"/>
                    <a:pt x="7970" y="6853"/>
                    <a:pt x="8270" y="7243"/>
                  </a:cubicBezTo>
                  <a:cubicBezTo>
                    <a:pt x="8570" y="7640"/>
                    <a:pt x="8900" y="8008"/>
                    <a:pt x="9253" y="8361"/>
                  </a:cubicBezTo>
                  <a:cubicBezTo>
                    <a:pt x="9613" y="8706"/>
                    <a:pt x="10011" y="9006"/>
                    <a:pt x="10431" y="9269"/>
                  </a:cubicBezTo>
                  <a:cubicBezTo>
                    <a:pt x="10859" y="9531"/>
                    <a:pt x="11324" y="9727"/>
                    <a:pt x="11804" y="9854"/>
                  </a:cubicBezTo>
                  <a:cubicBezTo>
                    <a:pt x="11924" y="9877"/>
                    <a:pt x="12052" y="9907"/>
                    <a:pt x="12172" y="9929"/>
                  </a:cubicBezTo>
                  <a:lnTo>
                    <a:pt x="12547" y="9974"/>
                  </a:lnTo>
                  <a:lnTo>
                    <a:pt x="12922" y="9982"/>
                  </a:lnTo>
                  <a:cubicBezTo>
                    <a:pt x="13042" y="9982"/>
                    <a:pt x="13170" y="9967"/>
                    <a:pt x="13290" y="9959"/>
                  </a:cubicBezTo>
                  <a:cubicBezTo>
                    <a:pt x="13785" y="9899"/>
                    <a:pt x="14273" y="9779"/>
                    <a:pt x="14738" y="9599"/>
                  </a:cubicBezTo>
                  <a:cubicBezTo>
                    <a:pt x="14851" y="9546"/>
                    <a:pt x="14963" y="9494"/>
                    <a:pt x="15076" y="9449"/>
                  </a:cubicBezTo>
                  <a:cubicBezTo>
                    <a:pt x="15128" y="9419"/>
                    <a:pt x="15189" y="9396"/>
                    <a:pt x="15241" y="9366"/>
                  </a:cubicBezTo>
                  <a:lnTo>
                    <a:pt x="15406" y="9276"/>
                  </a:lnTo>
                  <a:cubicBezTo>
                    <a:pt x="15519" y="9224"/>
                    <a:pt x="15624" y="9164"/>
                    <a:pt x="15729" y="9104"/>
                  </a:cubicBezTo>
                  <a:lnTo>
                    <a:pt x="16044" y="8901"/>
                  </a:lnTo>
                  <a:cubicBezTo>
                    <a:pt x="16862" y="8353"/>
                    <a:pt x="17612" y="7708"/>
                    <a:pt x="18273" y="6980"/>
                  </a:cubicBezTo>
                  <a:lnTo>
                    <a:pt x="18273" y="6980"/>
                  </a:lnTo>
                  <a:lnTo>
                    <a:pt x="17740" y="7483"/>
                  </a:lnTo>
                  <a:lnTo>
                    <a:pt x="17185" y="7971"/>
                  </a:lnTo>
                  <a:cubicBezTo>
                    <a:pt x="16990" y="8113"/>
                    <a:pt x="16802" y="8271"/>
                    <a:pt x="16607" y="8413"/>
                  </a:cubicBezTo>
                  <a:lnTo>
                    <a:pt x="16299" y="8623"/>
                  </a:lnTo>
                  <a:lnTo>
                    <a:pt x="16149" y="8729"/>
                  </a:lnTo>
                  <a:lnTo>
                    <a:pt x="15991" y="8826"/>
                  </a:lnTo>
                  <a:lnTo>
                    <a:pt x="15684" y="9014"/>
                  </a:lnTo>
                  <a:cubicBezTo>
                    <a:pt x="15571" y="9074"/>
                    <a:pt x="15466" y="9126"/>
                    <a:pt x="15361" y="9186"/>
                  </a:cubicBezTo>
                  <a:lnTo>
                    <a:pt x="15196" y="9269"/>
                  </a:lnTo>
                  <a:cubicBezTo>
                    <a:pt x="15143" y="9299"/>
                    <a:pt x="15083" y="9321"/>
                    <a:pt x="15031" y="9344"/>
                  </a:cubicBezTo>
                  <a:cubicBezTo>
                    <a:pt x="14918" y="9389"/>
                    <a:pt x="14806" y="9441"/>
                    <a:pt x="14693" y="9486"/>
                  </a:cubicBezTo>
                  <a:cubicBezTo>
                    <a:pt x="14235" y="9659"/>
                    <a:pt x="13763" y="9772"/>
                    <a:pt x="13282" y="9817"/>
                  </a:cubicBezTo>
                  <a:cubicBezTo>
                    <a:pt x="13162" y="9826"/>
                    <a:pt x="13042" y="9831"/>
                    <a:pt x="12922" y="9831"/>
                  </a:cubicBezTo>
                  <a:cubicBezTo>
                    <a:pt x="12558" y="9831"/>
                    <a:pt x="12198" y="9787"/>
                    <a:pt x="11842" y="9697"/>
                  </a:cubicBezTo>
                  <a:cubicBezTo>
                    <a:pt x="11376" y="9569"/>
                    <a:pt x="10934" y="9381"/>
                    <a:pt x="10521" y="9126"/>
                  </a:cubicBezTo>
                  <a:cubicBezTo>
                    <a:pt x="10108" y="8864"/>
                    <a:pt x="9725" y="8563"/>
                    <a:pt x="9380" y="8226"/>
                  </a:cubicBezTo>
                  <a:cubicBezTo>
                    <a:pt x="9035" y="7888"/>
                    <a:pt x="8712" y="7520"/>
                    <a:pt x="8420" y="7130"/>
                  </a:cubicBezTo>
                  <a:cubicBezTo>
                    <a:pt x="8120" y="6747"/>
                    <a:pt x="7842" y="6342"/>
                    <a:pt x="7594" y="5922"/>
                  </a:cubicBezTo>
                  <a:cubicBezTo>
                    <a:pt x="7332" y="5509"/>
                    <a:pt x="7099" y="5082"/>
                    <a:pt x="6881" y="4646"/>
                  </a:cubicBezTo>
                  <a:cubicBezTo>
                    <a:pt x="6769" y="4429"/>
                    <a:pt x="6664" y="4204"/>
                    <a:pt x="6559" y="3986"/>
                  </a:cubicBezTo>
                  <a:lnTo>
                    <a:pt x="6394" y="3648"/>
                  </a:lnTo>
                  <a:cubicBezTo>
                    <a:pt x="6334" y="3543"/>
                    <a:pt x="6266" y="3438"/>
                    <a:pt x="6206" y="3326"/>
                  </a:cubicBezTo>
                  <a:cubicBezTo>
                    <a:pt x="5958" y="2898"/>
                    <a:pt x="5658" y="2500"/>
                    <a:pt x="5328" y="2132"/>
                  </a:cubicBezTo>
                  <a:cubicBezTo>
                    <a:pt x="4653" y="1397"/>
                    <a:pt x="3827" y="827"/>
                    <a:pt x="2897" y="459"/>
                  </a:cubicBezTo>
                  <a:cubicBezTo>
                    <a:pt x="2439" y="286"/>
                    <a:pt x="1959" y="159"/>
                    <a:pt x="1471" y="84"/>
                  </a:cubicBezTo>
                  <a:cubicBezTo>
                    <a:pt x="1149" y="29"/>
                    <a:pt x="824" y="1"/>
                    <a:pt x="499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3110087" y="2187760"/>
              <a:ext cx="2773552" cy="1148207"/>
            </a:xfrm>
            <a:custGeom>
              <a:rect b="b" l="l" r="r" t="t"/>
              <a:pathLst>
                <a:path extrusionOk="0" h="8668" w="20938">
                  <a:moveTo>
                    <a:pt x="11466" y="1"/>
                  </a:moveTo>
                  <a:cubicBezTo>
                    <a:pt x="11066" y="1"/>
                    <a:pt x="10665" y="54"/>
                    <a:pt x="10274" y="163"/>
                  </a:cubicBezTo>
                  <a:cubicBezTo>
                    <a:pt x="9981" y="245"/>
                    <a:pt x="9696" y="358"/>
                    <a:pt x="9426" y="493"/>
                  </a:cubicBezTo>
                  <a:cubicBezTo>
                    <a:pt x="9156" y="628"/>
                    <a:pt x="8901" y="793"/>
                    <a:pt x="8661" y="981"/>
                  </a:cubicBezTo>
                  <a:cubicBezTo>
                    <a:pt x="8180" y="1349"/>
                    <a:pt x="7768" y="1799"/>
                    <a:pt x="7430" y="2309"/>
                  </a:cubicBezTo>
                  <a:cubicBezTo>
                    <a:pt x="7347" y="2437"/>
                    <a:pt x="7272" y="2564"/>
                    <a:pt x="7190" y="2692"/>
                  </a:cubicBezTo>
                  <a:cubicBezTo>
                    <a:pt x="7122" y="2827"/>
                    <a:pt x="7047" y="2962"/>
                    <a:pt x="6987" y="3097"/>
                  </a:cubicBezTo>
                  <a:lnTo>
                    <a:pt x="6800" y="3510"/>
                  </a:lnTo>
                  <a:lnTo>
                    <a:pt x="6627" y="3915"/>
                  </a:lnTo>
                  <a:cubicBezTo>
                    <a:pt x="6387" y="4463"/>
                    <a:pt x="6117" y="4988"/>
                    <a:pt x="5817" y="5498"/>
                  </a:cubicBezTo>
                  <a:cubicBezTo>
                    <a:pt x="5516" y="6009"/>
                    <a:pt x="5164" y="6489"/>
                    <a:pt x="4774" y="6932"/>
                  </a:cubicBezTo>
                  <a:cubicBezTo>
                    <a:pt x="4376" y="7374"/>
                    <a:pt x="3926" y="7750"/>
                    <a:pt x="3415" y="8057"/>
                  </a:cubicBezTo>
                  <a:cubicBezTo>
                    <a:pt x="3160" y="8207"/>
                    <a:pt x="2890" y="8327"/>
                    <a:pt x="2612" y="8425"/>
                  </a:cubicBezTo>
                  <a:cubicBezTo>
                    <a:pt x="2327" y="8522"/>
                    <a:pt x="2042" y="8583"/>
                    <a:pt x="1742" y="8605"/>
                  </a:cubicBezTo>
                  <a:cubicBezTo>
                    <a:pt x="1625" y="8617"/>
                    <a:pt x="1506" y="8623"/>
                    <a:pt x="1388" y="8623"/>
                  </a:cubicBezTo>
                  <a:cubicBezTo>
                    <a:pt x="1210" y="8623"/>
                    <a:pt x="1032" y="8610"/>
                    <a:pt x="856" y="8583"/>
                  </a:cubicBezTo>
                  <a:cubicBezTo>
                    <a:pt x="564" y="8545"/>
                    <a:pt x="279" y="8462"/>
                    <a:pt x="1" y="8342"/>
                  </a:cubicBezTo>
                  <a:lnTo>
                    <a:pt x="1" y="8342"/>
                  </a:lnTo>
                  <a:cubicBezTo>
                    <a:pt x="466" y="8559"/>
                    <a:pt x="970" y="8668"/>
                    <a:pt x="1479" y="8668"/>
                  </a:cubicBezTo>
                  <a:cubicBezTo>
                    <a:pt x="1569" y="8668"/>
                    <a:pt x="1659" y="8664"/>
                    <a:pt x="1749" y="8658"/>
                  </a:cubicBezTo>
                  <a:cubicBezTo>
                    <a:pt x="2049" y="8635"/>
                    <a:pt x="2342" y="8583"/>
                    <a:pt x="2635" y="8492"/>
                  </a:cubicBezTo>
                  <a:cubicBezTo>
                    <a:pt x="2920" y="8402"/>
                    <a:pt x="3198" y="8282"/>
                    <a:pt x="3460" y="8140"/>
                  </a:cubicBezTo>
                  <a:cubicBezTo>
                    <a:pt x="3978" y="7832"/>
                    <a:pt x="4451" y="7457"/>
                    <a:pt x="4856" y="7007"/>
                  </a:cubicBezTo>
                  <a:cubicBezTo>
                    <a:pt x="5261" y="6564"/>
                    <a:pt x="5629" y="6084"/>
                    <a:pt x="5937" y="5573"/>
                  </a:cubicBezTo>
                  <a:cubicBezTo>
                    <a:pt x="6012" y="5446"/>
                    <a:pt x="6094" y="5318"/>
                    <a:pt x="6169" y="5183"/>
                  </a:cubicBezTo>
                  <a:lnTo>
                    <a:pt x="6387" y="4793"/>
                  </a:lnTo>
                  <a:cubicBezTo>
                    <a:pt x="6454" y="4658"/>
                    <a:pt x="6514" y="4523"/>
                    <a:pt x="6582" y="4388"/>
                  </a:cubicBezTo>
                  <a:lnTo>
                    <a:pt x="6680" y="4185"/>
                  </a:lnTo>
                  <a:cubicBezTo>
                    <a:pt x="6710" y="4118"/>
                    <a:pt x="6740" y="4050"/>
                    <a:pt x="6770" y="3983"/>
                  </a:cubicBezTo>
                  <a:lnTo>
                    <a:pt x="6950" y="3570"/>
                  </a:lnTo>
                  <a:lnTo>
                    <a:pt x="7137" y="3165"/>
                  </a:lnTo>
                  <a:cubicBezTo>
                    <a:pt x="7197" y="3037"/>
                    <a:pt x="7272" y="2909"/>
                    <a:pt x="7340" y="2774"/>
                  </a:cubicBezTo>
                  <a:cubicBezTo>
                    <a:pt x="7415" y="2647"/>
                    <a:pt x="7498" y="2527"/>
                    <a:pt x="7573" y="2399"/>
                  </a:cubicBezTo>
                  <a:cubicBezTo>
                    <a:pt x="7895" y="1911"/>
                    <a:pt x="8300" y="1484"/>
                    <a:pt x="8766" y="1123"/>
                  </a:cubicBezTo>
                  <a:cubicBezTo>
                    <a:pt x="8998" y="943"/>
                    <a:pt x="9246" y="786"/>
                    <a:pt x="9509" y="658"/>
                  </a:cubicBezTo>
                  <a:cubicBezTo>
                    <a:pt x="9771" y="523"/>
                    <a:pt x="10041" y="418"/>
                    <a:pt x="10327" y="343"/>
                  </a:cubicBezTo>
                  <a:cubicBezTo>
                    <a:pt x="10704" y="237"/>
                    <a:pt x="11095" y="186"/>
                    <a:pt x="11485" y="186"/>
                  </a:cubicBezTo>
                  <a:cubicBezTo>
                    <a:pt x="11677" y="186"/>
                    <a:pt x="11870" y="198"/>
                    <a:pt x="12060" y="223"/>
                  </a:cubicBezTo>
                  <a:cubicBezTo>
                    <a:pt x="12638" y="305"/>
                    <a:pt x="13201" y="501"/>
                    <a:pt x="13703" y="793"/>
                  </a:cubicBezTo>
                  <a:cubicBezTo>
                    <a:pt x="14214" y="1093"/>
                    <a:pt x="14664" y="1476"/>
                    <a:pt x="15039" y="1926"/>
                  </a:cubicBezTo>
                  <a:cubicBezTo>
                    <a:pt x="15414" y="2384"/>
                    <a:pt x="15730" y="2879"/>
                    <a:pt x="15977" y="3420"/>
                  </a:cubicBezTo>
                  <a:cubicBezTo>
                    <a:pt x="16465" y="4500"/>
                    <a:pt x="17020" y="5581"/>
                    <a:pt x="17816" y="6489"/>
                  </a:cubicBezTo>
                  <a:lnTo>
                    <a:pt x="18131" y="6812"/>
                  </a:lnTo>
                  <a:cubicBezTo>
                    <a:pt x="18176" y="6864"/>
                    <a:pt x="18236" y="6917"/>
                    <a:pt x="18296" y="6962"/>
                  </a:cubicBezTo>
                  <a:lnTo>
                    <a:pt x="18461" y="7112"/>
                  </a:lnTo>
                  <a:cubicBezTo>
                    <a:pt x="18521" y="7164"/>
                    <a:pt x="18574" y="7209"/>
                    <a:pt x="18634" y="7254"/>
                  </a:cubicBezTo>
                  <a:lnTo>
                    <a:pt x="18821" y="7382"/>
                  </a:lnTo>
                  <a:cubicBezTo>
                    <a:pt x="18881" y="7427"/>
                    <a:pt x="18941" y="7472"/>
                    <a:pt x="19009" y="7509"/>
                  </a:cubicBezTo>
                  <a:lnTo>
                    <a:pt x="19204" y="7615"/>
                  </a:lnTo>
                  <a:cubicBezTo>
                    <a:pt x="19474" y="7757"/>
                    <a:pt x="19752" y="7862"/>
                    <a:pt x="20052" y="7922"/>
                  </a:cubicBezTo>
                  <a:cubicBezTo>
                    <a:pt x="20194" y="7951"/>
                    <a:pt x="20338" y="7966"/>
                    <a:pt x="20482" y="7966"/>
                  </a:cubicBezTo>
                  <a:cubicBezTo>
                    <a:pt x="20634" y="7966"/>
                    <a:pt x="20787" y="7949"/>
                    <a:pt x="20937" y="7915"/>
                  </a:cubicBezTo>
                  <a:lnTo>
                    <a:pt x="20937" y="7915"/>
                  </a:lnTo>
                  <a:cubicBezTo>
                    <a:pt x="20807" y="7941"/>
                    <a:pt x="20676" y="7955"/>
                    <a:pt x="20544" y="7955"/>
                  </a:cubicBezTo>
                  <a:cubicBezTo>
                    <a:pt x="20379" y="7955"/>
                    <a:pt x="20215" y="7934"/>
                    <a:pt x="20052" y="7892"/>
                  </a:cubicBezTo>
                  <a:cubicBezTo>
                    <a:pt x="19767" y="7825"/>
                    <a:pt x="19489" y="7720"/>
                    <a:pt x="19234" y="7569"/>
                  </a:cubicBezTo>
                  <a:lnTo>
                    <a:pt x="19039" y="7457"/>
                  </a:lnTo>
                  <a:cubicBezTo>
                    <a:pt x="18971" y="7419"/>
                    <a:pt x="18919" y="7374"/>
                    <a:pt x="18859" y="7329"/>
                  </a:cubicBezTo>
                  <a:lnTo>
                    <a:pt x="18679" y="7202"/>
                  </a:lnTo>
                  <a:cubicBezTo>
                    <a:pt x="18619" y="7157"/>
                    <a:pt x="18559" y="7112"/>
                    <a:pt x="18506" y="7059"/>
                  </a:cubicBezTo>
                  <a:lnTo>
                    <a:pt x="18341" y="6909"/>
                  </a:lnTo>
                  <a:cubicBezTo>
                    <a:pt x="18288" y="6864"/>
                    <a:pt x="18236" y="6812"/>
                    <a:pt x="18183" y="6752"/>
                  </a:cubicBezTo>
                  <a:lnTo>
                    <a:pt x="17883" y="6429"/>
                  </a:lnTo>
                  <a:cubicBezTo>
                    <a:pt x="17838" y="6369"/>
                    <a:pt x="17786" y="6316"/>
                    <a:pt x="17748" y="6256"/>
                  </a:cubicBezTo>
                  <a:lnTo>
                    <a:pt x="17613" y="6076"/>
                  </a:lnTo>
                  <a:cubicBezTo>
                    <a:pt x="17516" y="5964"/>
                    <a:pt x="17433" y="5844"/>
                    <a:pt x="17350" y="5716"/>
                  </a:cubicBezTo>
                  <a:lnTo>
                    <a:pt x="17110" y="5341"/>
                  </a:lnTo>
                  <a:cubicBezTo>
                    <a:pt x="17073" y="5281"/>
                    <a:pt x="17028" y="5221"/>
                    <a:pt x="16990" y="5153"/>
                  </a:cubicBezTo>
                  <a:lnTo>
                    <a:pt x="16885" y="4958"/>
                  </a:lnTo>
                  <a:lnTo>
                    <a:pt x="16675" y="4568"/>
                  </a:lnTo>
                  <a:cubicBezTo>
                    <a:pt x="16638" y="4508"/>
                    <a:pt x="16600" y="4440"/>
                    <a:pt x="16570" y="4373"/>
                  </a:cubicBezTo>
                  <a:lnTo>
                    <a:pt x="16480" y="4170"/>
                  </a:lnTo>
                  <a:lnTo>
                    <a:pt x="16105" y="3360"/>
                  </a:lnTo>
                  <a:cubicBezTo>
                    <a:pt x="15865" y="2804"/>
                    <a:pt x="15549" y="2287"/>
                    <a:pt x="15159" y="1821"/>
                  </a:cubicBezTo>
                  <a:cubicBezTo>
                    <a:pt x="14777" y="1356"/>
                    <a:pt x="14311" y="958"/>
                    <a:pt x="13793" y="643"/>
                  </a:cubicBezTo>
                  <a:cubicBezTo>
                    <a:pt x="13268" y="336"/>
                    <a:pt x="12683" y="133"/>
                    <a:pt x="12083" y="43"/>
                  </a:cubicBezTo>
                  <a:cubicBezTo>
                    <a:pt x="11878" y="15"/>
                    <a:pt x="11672" y="1"/>
                    <a:pt x="11466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799964" y="2366985"/>
              <a:ext cx="2466366" cy="1163308"/>
            </a:xfrm>
            <a:custGeom>
              <a:rect b="b" l="l" r="r" t="t"/>
              <a:pathLst>
                <a:path extrusionOk="0" h="8782" w="18619">
                  <a:moveTo>
                    <a:pt x="16730" y="1"/>
                  </a:moveTo>
                  <a:cubicBezTo>
                    <a:pt x="16313" y="1"/>
                    <a:pt x="15897" y="74"/>
                    <a:pt x="15504" y="221"/>
                  </a:cubicBezTo>
                  <a:cubicBezTo>
                    <a:pt x="15002" y="416"/>
                    <a:pt x="14544" y="708"/>
                    <a:pt x="14154" y="1076"/>
                  </a:cubicBezTo>
                  <a:cubicBezTo>
                    <a:pt x="13763" y="1436"/>
                    <a:pt x="13411" y="1842"/>
                    <a:pt x="13095" y="2269"/>
                  </a:cubicBezTo>
                  <a:cubicBezTo>
                    <a:pt x="12458" y="3117"/>
                    <a:pt x="11925" y="4033"/>
                    <a:pt x="11332" y="4911"/>
                  </a:cubicBezTo>
                  <a:cubicBezTo>
                    <a:pt x="10747" y="5789"/>
                    <a:pt x="10109" y="6637"/>
                    <a:pt x="9321" y="7327"/>
                  </a:cubicBezTo>
                  <a:cubicBezTo>
                    <a:pt x="8931" y="7672"/>
                    <a:pt x="8495" y="7957"/>
                    <a:pt x="8030" y="8190"/>
                  </a:cubicBezTo>
                  <a:cubicBezTo>
                    <a:pt x="7790" y="8303"/>
                    <a:pt x="7550" y="8393"/>
                    <a:pt x="7302" y="8468"/>
                  </a:cubicBezTo>
                  <a:lnTo>
                    <a:pt x="6927" y="8558"/>
                  </a:lnTo>
                  <a:lnTo>
                    <a:pt x="6537" y="8603"/>
                  </a:lnTo>
                  <a:cubicBezTo>
                    <a:pt x="6463" y="8607"/>
                    <a:pt x="6390" y="8609"/>
                    <a:pt x="6316" y="8609"/>
                  </a:cubicBezTo>
                  <a:cubicBezTo>
                    <a:pt x="5872" y="8609"/>
                    <a:pt x="5432" y="8531"/>
                    <a:pt x="5014" y="8370"/>
                  </a:cubicBezTo>
                  <a:cubicBezTo>
                    <a:pt x="4526" y="8190"/>
                    <a:pt x="4068" y="7927"/>
                    <a:pt x="3655" y="7605"/>
                  </a:cubicBezTo>
                  <a:cubicBezTo>
                    <a:pt x="2830" y="6967"/>
                    <a:pt x="2139" y="6149"/>
                    <a:pt x="1547" y="5286"/>
                  </a:cubicBezTo>
                  <a:cubicBezTo>
                    <a:pt x="946" y="4415"/>
                    <a:pt x="428" y="3492"/>
                    <a:pt x="1" y="2524"/>
                  </a:cubicBezTo>
                  <a:lnTo>
                    <a:pt x="1" y="2524"/>
                  </a:lnTo>
                  <a:cubicBezTo>
                    <a:pt x="196" y="3012"/>
                    <a:pt x="413" y="3500"/>
                    <a:pt x="661" y="3965"/>
                  </a:cubicBezTo>
                  <a:cubicBezTo>
                    <a:pt x="909" y="4438"/>
                    <a:pt x="1179" y="4896"/>
                    <a:pt x="1464" y="5338"/>
                  </a:cubicBezTo>
                  <a:cubicBezTo>
                    <a:pt x="2049" y="6216"/>
                    <a:pt x="2732" y="7057"/>
                    <a:pt x="3573" y="7725"/>
                  </a:cubicBezTo>
                  <a:cubicBezTo>
                    <a:pt x="3985" y="8062"/>
                    <a:pt x="4458" y="8333"/>
                    <a:pt x="4961" y="8528"/>
                  </a:cubicBezTo>
                  <a:cubicBezTo>
                    <a:pt x="5397" y="8697"/>
                    <a:pt x="5861" y="8781"/>
                    <a:pt x="6333" y="8781"/>
                  </a:cubicBezTo>
                  <a:cubicBezTo>
                    <a:pt x="6406" y="8781"/>
                    <a:pt x="6479" y="8779"/>
                    <a:pt x="6552" y="8775"/>
                  </a:cubicBezTo>
                  <a:lnTo>
                    <a:pt x="6950" y="8723"/>
                  </a:lnTo>
                  <a:cubicBezTo>
                    <a:pt x="7085" y="8700"/>
                    <a:pt x="7220" y="8663"/>
                    <a:pt x="7347" y="8633"/>
                  </a:cubicBezTo>
                  <a:cubicBezTo>
                    <a:pt x="7610" y="8558"/>
                    <a:pt x="7858" y="8468"/>
                    <a:pt x="8105" y="8348"/>
                  </a:cubicBezTo>
                  <a:cubicBezTo>
                    <a:pt x="8585" y="8115"/>
                    <a:pt x="9043" y="7822"/>
                    <a:pt x="9448" y="7462"/>
                  </a:cubicBezTo>
                  <a:cubicBezTo>
                    <a:pt x="10251" y="6757"/>
                    <a:pt x="10889" y="5886"/>
                    <a:pt x="11475" y="5008"/>
                  </a:cubicBezTo>
                  <a:cubicBezTo>
                    <a:pt x="12060" y="4123"/>
                    <a:pt x="12600" y="3207"/>
                    <a:pt x="13216" y="2352"/>
                  </a:cubicBezTo>
                  <a:cubicBezTo>
                    <a:pt x="13516" y="1924"/>
                    <a:pt x="13861" y="1526"/>
                    <a:pt x="14236" y="1159"/>
                  </a:cubicBezTo>
                  <a:cubicBezTo>
                    <a:pt x="14611" y="799"/>
                    <a:pt x="15054" y="506"/>
                    <a:pt x="15534" y="303"/>
                  </a:cubicBezTo>
                  <a:cubicBezTo>
                    <a:pt x="15952" y="139"/>
                    <a:pt x="16391" y="54"/>
                    <a:pt x="16833" y="54"/>
                  </a:cubicBezTo>
                  <a:cubicBezTo>
                    <a:pt x="16915" y="54"/>
                    <a:pt x="16998" y="57"/>
                    <a:pt x="17080" y="63"/>
                  </a:cubicBezTo>
                  <a:cubicBezTo>
                    <a:pt x="17605" y="108"/>
                    <a:pt x="18123" y="221"/>
                    <a:pt x="18619" y="401"/>
                  </a:cubicBezTo>
                  <a:cubicBezTo>
                    <a:pt x="18371" y="303"/>
                    <a:pt x="18123" y="221"/>
                    <a:pt x="17868" y="153"/>
                  </a:cubicBezTo>
                  <a:cubicBezTo>
                    <a:pt x="17605" y="86"/>
                    <a:pt x="17343" y="41"/>
                    <a:pt x="17080" y="18"/>
                  </a:cubicBezTo>
                  <a:cubicBezTo>
                    <a:pt x="16964" y="7"/>
                    <a:pt x="16847" y="1"/>
                    <a:pt x="16730" y="1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4049528" y="3079117"/>
              <a:ext cx="1181985" cy="422563"/>
            </a:xfrm>
            <a:custGeom>
              <a:rect b="b" l="l" r="r" t="t"/>
              <a:pathLst>
                <a:path extrusionOk="0" h="3190" w="8923">
                  <a:moveTo>
                    <a:pt x="8923" y="0"/>
                  </a:moveTo>
                  <a:lnTo>
                    <a:pt x="8923" y="0"/>
                  </a:lnTo>
                  <a:cubicBezTo>
                    <a:pt x="8360" y="638"/>
                    <a:pt x="7730" y="1216"/>
                    <a:pt x="7047" y="1726"/>
                  </a:cubicBezTo>
                  <a:cubicBezTo>
                    <a:pt x="6874" y="1846"/>
                    <a:pt x="6701" y="1966"/>
                    <a:pt x="6514" y="2079"/>
                  </a:cubicBezTo>
                  <a:cubicBezTo>
                    <a:pt x="6424" y="2131"/>
                    <a:pt x="6341" y="2191"/>
                    <a:pt x="6244" y="2236"/>
                  </a:cubicBezTo>
                  <a:lnTo>
                    <a:pt x="5966" y="2386"/>
                  </a:lnTo>
                  <a:cubicBezTo>
                    <a:pt x="5591" y="2574"/>
                    <a:pt x="5201" y="2724"/>
                    <a:pt x="4795" y="2837"/>
                  </a:cubicBezTo>
                  <a:cubicBezTo>
                    <a:pt x="4344" y="2957"/>
                    <a:pt x="3881" y="3017"/>
                    <a:pt x="3418" y="3017"/>
                  </a:cubicBezTo>
                  <a:cubicBezTo>
                    <a:pt x="3042" y="3017"/>
                    <a:pt x="2666" y="2977"/>
                    <a:pt x="2297" y="2897"/>
                  </a:cubicBezTo>
                  <a:cubicBezTo>
                    <a:pt x="1884" y="2807"/>
                    <a:pt x="1486" y="2671"/>
                    <a:pt x="1103" y="2499"/>
                  </a:cubicBezTo>
                  <a:cubicBezTo>
                    <a:pt x="713" y="2326"/>
                    <a:pt x="345" y="2109"/>
                    <a:pt x="0" y="1854"/>
                  </a:cubicBezTo>
                  <a:lnTo>
                    <a:pt x="0" y="1854"/>
                  </a:lnTo>
                  <a:cubicBezTo>
                    <a:pt x="653" y="2424"/>
                    <a:pt x="1426" y="2829"/>
                    <a:pt x="2267" y="3039"/>
                  </a:cubicBezTo>
                  <a:cubicBezTo>
                    <a:pt x="2660" y="3138"/>
                    <a:pt x="3067" y="3190"/>
                    <a:pt x="3469" y="3190"/>
                  </a:cubicBezTo>
                  <a:cubicBezTo>
                    <a:pt x="3496" y="3190"/>
                    <a:pt x="3523" y="3190"/>
                    <a:pt x="3550" y="3189"/>
                  </a:cubicBezTo>
                  <a:cubicBezTo>
                    <a:pt x="3985" y="3189"/>
                    <a:pt x="4420" y="3129"/>
                    <a:pt x="4840" y="3017"/>
                  </a:cubicBezTo>
                  <a:cubicBezTo>
                    <a:pt x="5261" y="2904"/>
                    <a:pt x="5666" y="2747"/>
                    <a:pt x="6049" y="2544"/>
                  </a:cubicBezTo>
                  <a:lnTo>
                    <a:pt x="6334" y="2386"/>
                  </a:lnTo>
                  <a:cubicBezTo>
                    <a:pt x="6424" y="2334"/>
                    <a:pt x="6514" y="2274"/>
                    <a:pt x="6604" y="2214"/>
                  </a:cubicBezTo>
                  <a:cubicBezTo>
                    <a:pt x="6694" y="2154"/>
                    <a:pt x="6792" y="2101"/>
                    <a:pt x="6874" y="2034"/>
                  </a:cubicBezTo>
                  <a:lnTo>
                    <a:pt x="7129" y="1839"/>
                  </a:lnTo>
                  <a:cubicBezTo>
                    <a:pt x="7805" y="1306"/>
                    <a:pt x="8405" y="690"/>
                    <a:pt x="8923" y="0"/>
                  </a:cubicBez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5070436" y="2289758"/>
              <a:ext cx="1280407" cy="746705"/>
            </a:xfrm>
            <a:custGeom>
              <a:rect b="b" l="l" r="r" t="t"/>
              <a:pathLst>
                <a:path extrusionOk="0" h="5637" w="9666">
                  <a:moveTo>
                    <a:pt x="6881" y="1"/>
                  </a:moveTo>
                  <a:cubicBezTo>
                    <a:pt x="6821" y="1"/>
                    <a:pt x="6754" y="8"/>
                    <a:pt x="6686" y="8"/>
                  </a:cubicBezTo>
                  <a:cubicBezTo>
                    <a:pt x="6176" y="31"/>
                    <a:pt x="5666" y="121"/>
                    <a:pt x="5170" y="278"/>
                  </a:cubicBezTo>
                  <a:cubicBezTo>
                    <a:pt x="4683" y="436"/>
                    <a:pt x="4210" y="646"/>
                    <a:pt x="3775" y="924"/>
                  </a:cubicBezTo>
                  <a:cubicBezTo>
                    <a:pt x="2904" y="1472"/>
                    <a:pt x="2146" y="2177"/>
                    <a:pt x="1523" y="2995"/>
                  </a:cubicBezTo>
                  <a:cubicBezTo>
                    <a:pt x="1208" y="3393"/>
                    <a:pt x="923" y="3820"/>
                    <a:pt x="668" y="4263"/>
                  </a:cubicBezTo>
                  <a:cubicBezTo>
                    <a:pt x="413" y="4706"/>
                    <a:pt x="188" y="5164"/>
                    <a:pt x="0" y="5636"/>
                  </a:cubicBezTo>
                  <a:cubicBezTo>
                    <a:pt x="225" y="5179"/>
                    <a:pt x="473" y="4736"/>
                    <a:pt x="750" y="4308"/>
                  </a:cubicBezTo>
                  <a:cubicBezTo>
                    <a:pt x="1021" y="3888"/>
                    <a:pt x="1313" y="3475"/>
                    <a:pt x="1636" y="3085"/>
                  </a:cubicBezTo>
                  <a:cubicBezTo>
                    <a:pt x="2266" y="2297"/>
                    <a:pt x="3024" y="1622"/>
                    <a:pt x="3872" y="1081"/>
                  </a:cubicBezTo>
                  <a:cubicBezTo>
                    <a:pt x="4300" y="811"/>
                    <a:pt x="4750" y="601"/>
                    <a:pt x="5230" y="443"/>
                  </a:cubicBezTo>
                  <a:cubicBezTo>
                    <a:pt x="5703" y="286"/>
                    <a:pt x="6198" y="188"/>
                    <a:pt x="6694" y="158"/>
                  </a:cubicBezTo>
                  <a:cubicBezTo>
                    <a:pt x="6838" y="148"/>
                    <a:pt x="6983" y="142"/>
                    <a:pt x="7128" y="142"/>
                  </a:cubicBezTo>
                  <a:cubicBezTo>
                    <a:pt x="7488" y="142"/>
                    <a:pt x="7849" y="175"/>
                    <a:pt x="8202" y="233"/>
                  </a:cubicBezTo>
                  <a:cubicBezTo>
                    <a:pt x="8450" y="271"/>
                    <a:pt x="8697" y="323"/>
                    <a:pt x="8937" y="391"/>
                  </a:cubicBezTo>
                  <a:cubicBezTo>
                    <a:pt x="9065" y="413"/>
                    <a:pt x="9185" y="459"/>
                    <a:pt x="9305" y="496"/>
                  </a:cubicBezTo>
                  <a:lnTo>
                    <a:pt x="9665" y="616"/>
                  </a:lnTo>
                  <a:cubicBezTo>
                    <a:pt x="9200" y="413"/>
                    <a:pt x="8712" y="256"/>
                    <a:pt x="8217" y="143"/>
                  </a:cubicBezTo>
                  <a:lnTo>
                    <a:pt x="8029" y="106"/>
                  </a:lnTo>
                  <a:cubicBezTo>
                    <a:pt x="7969" y="91"/>
                    <a:pt x="7902" y="83"/>
                    <a:pt x="7842" y="76"/>
                  </a:cubicBezTo>
                  <a:lnTo>
                    <a:pt x="7459" y="31"/>
                  </a:lnTo>
                  <a:cubicBezTo>
                    <a:pt x="7392" y="16"/>
                    <a:pt x="7332" y="16"/>
                    <a:pt x="7264" y="16"/>
                  </a:cubicBezTo>
                  <a:lnTo>
                    <a:pt x="7076" y="8"/>
                  </a:lnTo>
                  <a:lnTo>
                    <a:pt x="6881" y="1"/>
                  </a:lnTo>
                  <a:close/>
                </a:path>
              </a:pathLst>
            </a:custGeom>
            <a:solidFill>
              <a:srgbClr val="F04A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6846654" y="2710202"/>
              <a:ext cx="7153" cy="321228"/>
            </a:xfrm>
            <a:custGeom>
              <a:rect b="b" l="l" r="r" t="t"/>
              <a:pathLst>
                <a:path extrusionOk="0" h="2425" w="54">
                  <a:moveTo>
                    <a:pt x="1" y="1"/>
                  </a:moveTo>
                  <a:lnTo>
                    <a:pt x="1" y="2425"/>
                  </a:lnTo>
                  <a:lnTo>
                    <a:pt x="53" y="242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6956997" y="2578002"/>
              <a:ext cx="7153" cy="591589"/>
            </a:xfrm>
            <a:custGeom>
              <a:rect b="b" l="l" r="r" t="t"/>
              <a:pathLst>
                <a:path extrusionOk="0" h="4466" w="54">
                  <a:moveTo>
                    <a:pt x="1" y="1"/>
                  </a:moveTo>
                  <a:lnTo>
                    <a:pt x="1" y="4466"/>
                  </a:lnTo>
                  <a:lnTo>
                    <a:pt x="53" y="44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7067340" y="2478653"/>
              <a:ext cx="7153" cy="790419"/>
            </a:xfrm>
            <a:custGeom>
              <a:rect b="b" l="l" r="r" t="t"/>
              <a:pathLst>
                <a:path extrusionOk="0" h="5967" w="54">
                  <a:moveTo>
                    <a:pt x="1" y="1"/>
                  </a:moveTo>
                  <a:lnTo>
                    <a:pt x="1" y="5966"/>
                  </a:lnTo>
                  <a:lnTo>
                    <a:pt x="53" y="596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7177684" y="2411096"/>
              <a:ext cx="7153" cy="925533"/>
            </a:xfrm>
            <a:custGeom>
              <a:rect b="b" l="l" r="r" t="t"/>
              <a:pathLst>
                <a:path extrusionOk="0" h="6987" w="54">
                  <a:moveTo>
                    <a:pt x="1" y="0"/>
                  </a:moveTo>
                  <a:lnTo>
                    <a:pt x="1" y="6987"/>
                  </a:lnTo>
                  <a:lnTo>
                    <a:pt x="53" y="698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7289087" y="2371357"/>
              <a:ext cx="6093" cy="1005012"/>
            </a:xfrm>
            <a:custGeom>
              <a:rect b="b" l="l" r="r" t="t"/>
              <a:pathLst>
                <a:path extrusionOk="0" h="7587" w="46">
                  <a:moveTo>
                    <a:pt x="0" y="0"/>
                  </a:moveTo>
                  <a:lnTo>
                    <a:pt x="0" y="7587"/>
                  </a:lnTo>
                  <a:lnTo>
                    <a:pt x="45" y="758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94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8" name="Google Shape;3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75" y="-114975"/>
            <a:ext cx="48768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1"/>
          <p:cNvSpPr/>
          <p:nvPr/>
        </p:nvSpPr>
        <p:spPr>
          <a:xfrm>
            <a:off x="682694" y="4070182"/>
            <a:ext cx="373047" cy="379320"/>
          </a:xfrm>
          <a:custGeom>
            <a:rect b="b" l="l" r="r" t="t"/>
            <a:pathLst>
              <a:path extrusionOk="0" h="6976" w="6860">
                <a:moveTo>
                  <a:pt x="5724" y="2193"/>
                </a:moveTo>
                <a:lnTo>
                  <a:pt x="5598" y="2251"/>
                </a:lnTo>
                <a:lnTo>
                  <a:pt x="5452" y="2280"/>
                </a:lnTo>
                <a:lnTo>
                  <a:pt x="5317" y="2319"/>
                </a:lnTo>
                <a:lnTo>
                  <a:pt x="5181" y="2348"/>
                </a:lnTo>
                <a:lnTo>
                  <a:pt x="5258" y="2300"/>
                </a:lnTo>
                <a:lnTo>
                  <a:pt x="5317" y="2251"/>
                </a:lnTo>
                <a:lnTo>
                  <a:pt x="5385" y="2183"/>
                </a:lnTo>
                <a:lnTo>
                  <a:pt x="5443" y="2115"/>
                </a:lnTo>
                <a:lnTo>
                  <a:pt x="5482" y="2057"/>
                </a:lnTo>
                <a:lnTo>
                  <a:pt x="5530" y="1979"/>
                </a:lnTo>
                <a:lnTo>
                  <a:pt x="5569" y="1902"/>
                </a:lnTo>
                <a:lnTo>
                  <a:pt x="5598" y="1815"/>
                </a:lnTo>
                <a:lnTo>
                  <a:pt x="5443" y="1892"/>
                </a:lnTo>
                <a:lnTo>
                  <a:pt x="5297" y="1960"/>
                </a:lnTo>
                <a:lnTo>
                  <a:pt x="5142" y="2009"/>
                </a:lnTo>
                <a:lnTo>
                  <a:pt x="4996" y="2047"/>
                </a:lnTo>
                <a:lnTo>
                  <a:pt x="4929" y="1979"/>
                </a:lnTo>
                <a:lnTo>
                  <a:pt x="4851" y="1921"/>
                </a:lnTo>
                <a:lnTo>
                  <a:pt x="4773" y="1863"/>
                </a:lnTo>
                <a:lnTo>
                  <a:pt x="4686" y="1824"/>
                </a:lnTo>
                <a:lnTo>
                  <a:pt x="4608" y="1785"/>
                </a:lnTo>
                <a:lnTo>
                  <a:pt x="4511" y="1766"/>
                </a:lnTo>
                <a:lnTo>
                  <a:pt x="4414" y="1756"/>
                </a:lnTo>
                <a:lnTo>
                  <a:pt x="4308" y="1747"/>
                </a:lnTo>
                <a:lnTo>
                  <a:pt x="4220" y="1756"/>
                </a:lnTo>
                <a:lnTo>
                  <a:pt x="4123" y="1766"/>
                </a:lnTo>
                <a:lnTo>
                  <a:pt x="4036" y="1785"/>
                </a:lnTo>
                <a:lnTo>
                  <a:pt x="3949" y="1815"/>
                </a:lnTo>
                <a:lnTo>
                  <a:pt x="3871" y="1853"/>
                </a:lnTo>
                <a:lnTo>
                  <a:pt x="3794" y="1912"/>
                </a:lnTo>
                <a:lnTo>
                  <a:pt x="3716" y="1960"/>
                </a:lnTo>
                <a:lnTo>
                  <a:pt x="3648" y="2028"/>
                </a:lnTo>
                <a:lnTo>
                  <a:pt x="3590" y="2106"/>
                </a:lnTo>
                <a:lnTo>
                  <a:pt x="3532" y="2173"/>
                </a:lnTo>
                <a:lnTo>
                  <a:pt x="3473" y="2261"/>
                </a:lnTo>
                <a:lnTo>
                  <a:pt x="3444" y="2338"/>
                </a:lnTo>
                <a:lnTo>
                  <a:pt x="3415" y="2426"/>
                </a:lnTo>
                <a:lnTo>
                  <a:pt x="3396" y="2513"/>
                </a:lnTo>
                <a:lnTo>
                  <a:pt x="3376" y="2610"/>
                </a:lnTo>
                <a:lnTo>
                  <a:pt x="3376" y="2697"/>
                </a:lnTo>
                <a:lnTo>
                  <a:pt x="3376" y="2814"/>
                </a:lnTo>
                <a:lnTo>
                  <a:pt x="3396" y="2920"/>
                </a:lnTo>
                <a:lnTo>
                  <a:pt x="3260" y="2911"/>
                </a:lnTo>
                <a:lnTo>
                  <a:pt x="3114" y="2891"/>
                </a:lnTo>
                <a:lnTo>
                  <a:pt x="2969" y="2862"/>
                </a:lnTo>
                <a:lnTo>
                  <a:pt x="2833" y="2823"/>
                </a:lnTo>
                <a:lnTo>
                  <a:pt x="2707" y="2785"/>
                </a:lnTo>
                <a:lnTo>
                  <a:pt x="2571" y="2746"/>
                </a:lnTo>
                <a:lnTo>
                  <a:pt x="2445" y="2688"/>
                </a:lnTo>
                <a:lnTo>
                  <a:pt x="2309" y="2620"/>
                </a:lnTo>
                <a:lnTo>
                  <a:pt x="2193" y="2552"/>
                </a:lnTo>
                <a:lnTo>
                  <a:pt x="2076" y="2474"/>
                </a:lnTo>
                <a:lnTo>
                  <a:pt x="1950" y="2406"/>
                </a:lnTo>
                <a:lnTo>
                  <a:pt x="1844" y="2309"/>
                </a:lnTo>
                <a:lnTo>
                  <a:pt x="1747" y="2232"/>
                </a:lnTo>
                <a:lnTo>
                  <a:pt x="1640" y="2125"/>
                </a:lnTo>
                <a:lnTo>
                  <a:pt x="1552" y="2028"/>
                </a:lnTo>
                <a:lnTo>
                  <a:pt x="1455" y="1921"/>
                </a:lnTo>
                <a:lnTo>
                  <a:pt x="1407" y="2038"/>
                </a:lnTo>
                <a:lnTo>
                  <a:pt x="1358" y="2154"/>
                </a:lnTo>
                <a:lnTo>
                  <a:pt x="1339" y="2280"/>
                </a:lnTo>
                <a:lnTo>
                  <a:pt x="1329" y="2406"/>
                </a:lnTo>
                <a:lnTo>
                  <a:pt x="1329" y="2523"/>
                </a:lnTo>
                <a:lnTo>
                  <a:pt x="1349" y="2639"/>
                </a:lnTo>
                <a:lnTo>
                  <a:pt x="1388" y="2756"/>
                </a:lnTo>
                <a:lnTo>
                  <a:pt x="1436" y="2862"/>
                </a:lnTo>
                <a:lnTo>
                  <a:pt x="1485" y="2950"/>
                </a:lnTo>
                <a:lnTo>
                  <a:pt x="1552" y="3047"/>
                </a:lnTo>
                <a:lnTo>
                  <a:pt x="1630" y="3114"/>
                </a:lnTo>
                <a:lnTo>
                  <a:pt x="1737" y="3192"/>
                </a:lnTo>
                <a:lnTo>
                  <a:pt x="1620" y="3182"/>
                </a:lnTo>
                <a:lnTo>
                  <a:pt x="1514" y="3163"/>
                </a:lnTo>
                <a:lnTo>
                  <a:pt x="1407" y="3124"/>
                </a:lnTo>
                <a:lnTo>
                  <a:pt x="1281" y="3076"/>
                </a:lnTo>
                <a:lnTo>
                  <a:pt x="1281" y="3085"/>
                </a:lnTo>
                <a:lnTo>
                  <a:pt x="1291" y="3163"/>
                </a:lnTo>
                <a:lnTo>
                  <a:pt x="1300" y="3250"/>
                </a:lnTo>
                <a:lnTo>
                  <a:pt x="1320" y="3328"/>
                </a:lnTo>
                <a:lnTo>
                  <a:pt x="1339" y="3415"/>
                </a:lnTo>
                <a:lnTo>
                  <a:pt x="1378" y="3483"/>
                </a:lnTo>
                <a:lnTo>
                  <a:pt x="1417" y="3551"/>
                </a:lnTo>
                <a:lnTo>
                  <a:pt x="1455" y="3619"/>
                </a:lnTo>
                <a:lnTo>
                  <a:pt x="1514" y="3687"/>
                </a:lnTo>
                <a:lnTo>
                  <a:pt x="1572" y="3755"/>
                </a:lnTo>
                <a:lnTo>
                  <a:pt x="1620" y="3803"/>
                </a:lnTo>
                <a:lnTo>
                  <a:pt x="1688" y="3862"/>
                </a:lnTo>
                <a:lnTo>
                  <a:pt x="1766" y="3910"/>
                </a:lnTo>
                <a:lnTo>
                  <a:pt x="1824" y="3949"/>
                </a:lnTo>
                <a:lnTo>
                  <a:pt x="1902" y="3968"/>
                </a:lnTo>
                <a:lnTo>
                  <a:pt x="1979" y="3997"/>
                </a:lnTo>
                <a:lnTo>
                  <a:pt x="2057" y="4017"/>
                </a:lnTo>
                <a:lnTo>
                  <a:pt x="1941" y="4046"/>
                </a:lnTo>
                <a:lnTo>
                  <a:pt x="1834" y="4056"/>
                </a:lnTo>
                <a:lnTo>
                  <a:pt x="1766" y="4056"/>
                </a:lnTo>
                <a:lnTo>
                  <a:pt x="1717" y="4046"/>
                </a:lnTo>
                <a:lnTo>
                  <a:pt x="1659" y="4036"/>
                </a:lnTo>
                <a:lnTo>
                  <a:pt x="1717" y="4172"/>
                </a:lnTo>
                <a:lnTo>
                  <a:pt x="1785" y="4298"/>
                </a:lnTo>
                <a:lnTo>
                  <a:pt x="1882" y="4414"/>
                </a:lnTo>
                <a:lnTo>
                  <a:pt x="1989" y="4511"/>
                </a:lnTo>
                <a:lnTo>
                  <a:pt x="2115" y="4599"/>
                </a:lnTo>
                <a:lnTo>
                  <a:pt x="2251" y="4647"/>
                </a:lnTo>
                <a:lnTo>
                  <a:pt x="2387" y="4686"/>
                </a:lnTo>
                <a:lnTo>
                  <a:pt x="2532" y="4706"/>
                </a:lnTo>
                <a:lnTo>
                  <a:pt x="2406" y="4793"/>
                </a:lnTo>
                <a:lnTo>
                  <a:pt x="2270" y="4880"/>
                </a:lnTo>
                <a:lnTo>
                  <a:pt x="2125" y="4948"/>
                </a:lnTo>
                <a:lnTo>
                  <a:pt x="1979" y="5006"/>
                </a:lnTo>
                <a:lnTo>
                  <a:pt x="1834" y="5055"/>
                </a:lnTo>
                <a:lnTo>
                  <a:pt x="1679" y="5084"/>
                </a:lnTo>
                <a:lnTo>
                  <a:pt x="1523" y="5113"/>
                </a:lnTo>
                <a:lnTo>
                  <a:pt x="1368" y="5113"/>
                </a:lnTo>
                <a:lnTo>
                  <a:pt x="1252" y="5113"/>
                </a:lnTo>
                <a:lnTo>
                  <a:pt x="1145" y="5103"/>
                </a:lnTo>
                <a:lnTo>
                  <a:pt x="1310" y="5200"/>
                </a:lnTo>
                <a:lnTo>
                  <a:pt x="1485" y="5278"/>
                </a:lnTo>
                <a:lnTo>
                  <a:pt x="1650" y="5356"/>
                </a:lnTo>
                <a:lnTo>
                  <a:pt x="1834" y="5423"/>
                </a:lnTo>
                <a:lnTo>
                  <a:pt x="2018" y="5462"/>
                </a:lnTo>
                <a:lnTo>
                  <a:pt x="2202" y="5491"/>
                </a:lnTo>
                <a:lnTo>
                  <a:pt x="2387" y="5520"/>
                </a:lnTo>
                <a:lnTo>
                  <a:pt x="2581" y="5520"/>
                </a:lnTo>
                <a:lnTo>
                  <a:pt x="2823" y="5511"/>
                </a:lnTo>
                <a:lnTo>
                  <a:pt x="3066" y="5482"/>
                </a:lnTo>
                <a:lnTo>
                  <a:pt x="3299" y="5433"/>
                </a:lnTo>
                <a:lnTo>
                  <a:pt x="3522" y="5365"/>
                </a:lnTo>
                <a:lnTo>
                  <a:pt x="3735" y="5278"/>
                </a:lnTo>
                <a:lnTo>
                  <a:pt x="3929" y="5171"/>
                </a:lnTo>
                <a:lnTo>
                  <a:pt x="4114" y="5064"/>
                </a:lnTo>
                <a:lnTo>
                  <a:pt x="4279" y="4938"/>
                </a:lnTo>
                <a:lnTo>
                  <a:pt x="4424" y="4783"/>
                </a:lnTo>
                <a:lnTo>
                  <a:pt x="4560" y="4638"/>
                </a:lnTo>
                <a:lnTo>
                  <a:pt x="4696" y="4473"/>
                </a:lnTo>
                <a:lnTo>
                  <a:pt x="4802" y="4308"/>
                </a:lnTo>
                <a:lnTo>
                  <a:pt x="4919" y="4123"/>
                </a:lnTo>
                <a:lnTo>
                  <a:pt x="5006" y="3949"/>
                </a:lnTo>
                <a:lnTo>
                  <a:pt x="5084" y="3764"/>
                </a:lnTo>
                <a:lnTo>
                  <a:pt x="5142" y="3580"/>
                </a:lnTo>
                <a:lnTo>
                  <a:pt x="5191" y="3386"/>
                </a:lnTo>
                <a:lnTo>
                  <a:pt x="5229" y="3192"/>
                </a:lnTo>
                <a:lnTo>
                  <a:pt x="5249" y="2998"/>
                </a:lnTo>
                <a:lnTo>
                  <a:pt x="5258" y="2804"/>
                </a:lnTo>
                <a:lnTo>
                  <a:pt x="5258" y="2736"/>
                </a:lnTo>
                <a:lnTo>
                  <a:pt x="5258" y="2688"/>
                </a:lnTo>
                <a:lnTo>
                  <a:pt x="5385" y="2581"/>
                </a:lnTo>
                <a:lnTo>
                  <a:pt x="5511" y="2455"/>
                </a:lnTo>
                <a:lnTo>
                  <a:pt x="5617" y="2329"/>
                </a:lnTo>
                <a:close/>
                <a:moveTo>
                  <a:pt x="6859" y="1310"/>
                </a:moveTo>
                <a:lnTo>
                  <a:pt x="6859" y="5666"/>
                </a:lnTo>
                <a:lnTo>
                  <a:pt x="6859" y="5802"/>
                </a:lnTo>
                <a:lnTo>
                  <a:pt x="6840" y="5928"/>
                </a:lnTo>
                <a:lnTo>
                  <a:pt x="6811" y="6054"/>
                </a:lnTo>
                <a:lnTo>
                  <a:pt x="6772" y="6170"/>
                </a:lnTo>
                <a:lnTo>
                  <a:pt x="6714" y="6277"/>
                </a:lnTo>
                <a:lnTo>
                  <a:pt x="6646" y="6394"/>
                </a:lnTo>
                <a:lnTo>
                  <a:pt x="6578" y="6491"/>
                </a:lnTo>
                <a:lnTo>
                  <a:pt x="6481" y="6597"/>
                </a:lnTo>
                <a:lnTo>
                  <a:pt x="6393" y="6685"/>
                </a:lnTo>
                <a:lnTo>
                  <a:pt x="6287" y="6762"/>
                </a:lnTo>
                <a:lnTo>
                  <a:pt x="6180" y="6820"/>
                </a:lnTo>
                <a:lnTo>
                  <a:pt x="6073" y="6879"/>
                </a:lnTo>
                <a:lnTo>
                  <a:pt x="5947" y="6927"/>
                </a:lnTo>
                <a:lnTo>
                  <a:pt x="5831" y="6947"/>
                </a:lnTo>
                <a:lnTo>
                  <a:pt x="5705" y="6966"/>
                </a:lnTo>
                <a:lnTo>
                  <a:pt x="5579" y="6976"/>
                </a:lnTo>
                <a:lnTo>
                  <a:pt x="1281" y="6976"/>
                </a:lnTo>
                <a:lnTo>
                  <a:pt x="1155" y="6966"/>
                </a:lnTo>
                <a:lnTo>
                  <a:pt x="1029" y="6947"/>
                </a:lnTo>
                <a:lnTo>
                  <a:pt x="912" y="6927"/>
                </a:lnTo>
                <a:lnTo>
                  <a:pt x="786" y="6879"/>
                </a:lnTo>
                <a:lnTo>
                  <a:pt x="679" y="6820"/>
                </a:lnTo>
                <a:lnTo>
                  <a:pt x="573" y="6762"/>
                </a:lnTo>
                <a:lnTo>
                  <a:pt x="466" y="6685"/>
                </a:lnTo>
                <a:lnTo>
                  <a:pt x="379" y="6597"/>
                </a:lnTo>
                <a:lnTo>
                  <a:pt x="282" y="6491"/>
                </a:lnTo>
                <a:lnTo>
                  <a:pt x="214" y="6394"/>
                </a:lnTo>
                <a:lnTo>
                  <a:pt x="146" y="6277"/>
                </a:lnTo>
                <a:lnTo>
                  <a:pt x="97" y="6170"/>
                </a:lnTo>
                <a:lnTo>
                  <a:pt x="49" y="6054"/>
                </a:lnTo>
                <a:lnTo>
                  <a:pt x="20" y="5928"/>
                </a:lnTo>
                <a:lnTo>
                  <a:pt x="0" y="5802"/>
                </a:lnTo>
                <a:lnTo>
                  <a:pt x="0" y="5666"/>
                </a:lnTo>
                <a:lnTo>
                  <a:pt x="0" y="1310"/>
                </a:lnTo>
                <a:lnTo>
                  <a:pt x="0" y="1174"/>
                </a:lnTo>
                <a:lnTo>
                  <a:pt x="20" y="1058"/>
                </a:lnTo>
                <a:lnTo>
                  <a:pt x="49" y="932"/>
                </a:lnTo>
                <a:lnTo>
                  <a:pt x="97" y="806"/>
                </a:lnTo>
                <a:lnTo>
                  <a:pt x="146" y="699"/>
                </a:lnTo>
                <a:lnTo>
                  <a:pt x="214" y="592"/>
                </a:lnTo>
                <a:lnTo>
                  <a:pt x="282" y="485"/>
                </a:lnTo>
                <a:lnTo>
                  <a:pt x="379" y="388"/>
                </a:lnTo>
                <a:lnTo>
                  <a:pt x="466" y="291"/>
                </a:lnTo>
                <a:lnTo>
                  <a:pt x="573" y="223"/>
                </a:lnTo>
                <a:lnTo>
                  <a:pt x="679" y="156"/>
                </a:lnTo>
                <a:lnTo>
                  <a:pt x="786" y="107"/>
                </a:lnTo>
                <a:lnTo>
                  <a:pt x="912" y="59"/>
                </a:lnTo>
                <a:lnTo>
                  <a:pt x="1029" y="29"/>
                </a:lnTo>
                <a:lnTo>
                  <a:pt x="1155" y="10"/>
                </a:lnTo>
                <a:lnTo>
                  <a:pt x="1281" y="0"/>
                </a:lnTo>
                <a:lnTo>
                  <a:pt x="5579" y="0"/>
                </a:lnTo>
                <a:lnTo>
                  <a:pt x="5705" y="10"/>
                </a:lnTo>
                <a:lnTo>
                  <a:pt x="5831" y="29"/>
                </a:lnTo>
                <a:lnTo>
                  <a:pt x="5947" y="59"/>
                </a:lnTo>
                <a:lnTo>
                  <a:pt x="6073" y="107"/>
                </a:lnTo>
                <a:lnTo>
                  <a:pt x="6180" y="156"/>
                </a:lnTo>
                <a:lnTo>
                  <a:pt x="6287" y="223"/>
                </a:lnTo>
                <a:lnTo>
                  <a:pt x="6393" y="291"/>
                </a:lnTo>
                <a:lnTo>
                  <a:pt x="6481" y="388"/>
                </a:lnTo>
                <a:lnTo>
                  <a:pt x="6578" y="485"/>
                </a:lnTo>
                <a:lnTo>
                  <a:pt x="6646" y="592"/>
                </a:lnTo>
                <a:lnTo>
                  <a:pt x="6714" y="699"/>
                </a:lnTo>
                <a:lnTo>
                  <a:pt x="6772" y="806"/>
                </a:lnTo>
                <a:lnTo>
                  <a:pt x="6811" y="932"/>
                </a:lnTo>
                <a:lnTo>
                  <a:pt x="6840" y="1058"/>
                </a:lnTo>
                <a:lnTo>
                  <a:pt x="6859" y="1174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1"/>
          <p:cNvSpPr/>
          <p:nvPr/>
        </p:nvSpPr>
        <p:spPr>
          <a:xfrm>
            <a:off x="1211691" y="4070182"/>
            <a:ext cx="373047" cy="379320"/>
          </a:xfrm>
          <a:custGeom>
            <a:rect b="b" l="l" r="r" t="t"/>
            <a:pathLst>
              <a:path extrusionOk="0" h="6976" w="6860">
                <a:moveTo>
                  <a:pt x="5569" y="0"/>
                </a:moveTo>
                <a:lnTo>
                  <a:pt x="5705" y="10"/>
                </a:lnTo>
                <a:lnTo>
                  <a:pt x="5831" y="29"/>
                </a:lnTo>
                <a:lnTo>
                  <a:pt x="5948" y="59"/>
                </a:lnTo>
                <a:lnTo>
                  <a:pt x="6064" y="107"/>
                </a:lnTo>
                <a:lnTo>
                  <a:pt x="6181" y="156"/>
                </a:lnTo>
                <a:lnTo>
                  <a:pt x="6287" y="223"/>
                </a:lnTo>
                <a:lnTo>
                  <a:pt x="6384" y="291"/>
                </a:lnTo>
                <a:lnTo>
                  <a:pt x="6481" y="388"/>
                </a:lnTo>
                <a:lnTo>
                  <a:pt x="6569" y="485"/>
                </a:lnTo>
                <a:lnTo>
                  <a:pt x="6646" y="592"/>
                </a:lnTo>
                <a:lnTo>
                  <a:pt x="6714" y="699"/>
                </a:lnTo>
                <a:lnTo>
                  <a:pt x="6763" y="806"/>
                </a:lnTo>
                <a:lnTo>
                  <a:pt x="6811" y="932"/>
                </a:lnTo>
                <a:lnTo>
                  <a:pt x="6840" y="1058"/>
                </a:lnTo>
                <a:lnTo>
                  <a:pt x="6860" y="1174"/>
                </a:lnTo>
                <a:lnTo>
                  <a:pt x="6860" y="1310"/>
                </a:lnTo>
                <a:lnTo>
                  <a:pt x="6860" y="5666"/>
                </a:lnTo>
                <a:lnTo>
                  <a:pt x="6860" y="5802"/>
                </a:lnTo>
                <a:lnTo>
                  <a:pt x="6840" y="5928"/>
                </a:lnTo>
                <a:lnTo>
                  <a:pt x="6811" y="6054"/>
                </a:lnTo>
                <a:lnTo>
                  <a:pt x="6763" y="6170"/>
                </a:lnTo>
                <a:lnTo>
                  <a:pt x="6714" y="6277"/>
                </a:lnTo>
                <a:lnTo>
                  <a:pt x="6646" y="6394"/>
                </a:lnTo>
                <a:lnTo>
                  <a:pt x="6569" y="6491"/>
                </a:lnTo>
                <a:lnTo>
                  <a:pt x="6481" y="6597"/>
                </a:lnTo>
                <a:lnTo>
                  <a:pt x="6384" y="6685"/>
                </a:lnTo>
                <a:lnTo>
                  <a:pt x="6287" y="6762"/>
                </a:lnTo>
                <a:lnTo>
                  <a:pt x="6181" y="6820"/>
                </a:lnTo>
                <a:lnTo>
                  <a:pt x="6064" y="6879"/>
                </a:lnTo>
                <a:lnTo>
                  <a:pt x="5948" y="6927"/>
                </a:lnTo>
                <a:lnTo>
                  <a:pt x="5831" y="6947"/>
                </a:lnTo>
                <a:lnTo>
                  <a:pt x="5705" y="6966"/>
                </a:lnTo>
                <a:lnTo>
                  <a:pt x="5569" y="6976"/>
                </a:lnTo>
                <a:lnTo>
                  <a:pt x="4725" y="6976"/>
                </a:lnTo>
                <a:lnTo>
                  <a:pt x="4725" y="4279"/>
                </a:lnTo>
                <a:lnTo>
                  <a:pt x="5618" y="4279"/>
                </a:lnTo>
                <a:lnTo>
                  <a:pt x="5754" y="3221"/>
                </a:lnTo>
                <a:lnTo>
                  <a:pt x="4725" y="3221"/>
                </a:lnTo>
                <a:lnTo>
                  <a:pt x="4725" y="2552"/>
                </a:lnTo>
                <a:lnTo>
                  <a:pt x="4735" y="2435"/>
                </a:lnTo>
                <a:lnTo>
                  <a:pt x="4755" y="2329"/>
                </a:lnTo>
                <a:lnTo>
                  <a:pt x="4793" y="2241"/>
                </a:lnTo>
                <a:lnTo>
                  <a:pt x="4842" y="2164"/>
                </a:lnTo>
                <a:lnTo>
                  <a:pt x="4871" y="2135"/>
                </a:lnTo>
                <a:lnTo>
                  <a:pt x="4900" y="2115"/>
                </a:lnTo>
                <a:lnTo>
                  <a:pt x="4949" y="2096"/>
                </a:lnTo>
                <a:lnTo>
                  <a:pt x="4997" y="2076"/>
                </a:lnTo>
                <a:lnTo>
                  <a:pt x="5055" y="2067"/>
                </a:lnTo>
                <a:lnTo>
                  <a:pt x="5104" y="2057"/>
                </a:lnTo>
                <a:lnTo>
                  <a:pt x="5181" y="2047"/>
                </a:lnTo>
                <a:lnTo>
                  <a:pt x="5249" y="2047"/>
                </a:lnTo>
                <a:lnTo>
                  <a:pt x="5793" y="2038"/>
                </a:lnTo>
                <a:lnTo>
                  <a:pt x="5793" y="1106"/>
                </a:lnTo>
                <a:lnTo>
                  <a:pt x="5725" y="1097"/>
                </a:lnTo>
                <a:lnTo>
                  <a:pt x="5637" y="1087"/>
                </a:lnTo>
                <a:lnTo>
                  <a:pt x="5550" y="1077"/>
                </a:lnTo>
                <a:lnTo>
                  <a:pt x="5453" y="1068"/>
                </a:lnTo>
                <a:lnTo>
                  <a:pt x="5356" y="1068"/>
                </a:lnTo>
                <a:lnTo>
                  <a:pt x="5240" y="1068"/>
                </a:lnTo>
                <a:lnTo>
                  <a:pt x="5123" y="1058"/>
                </a:lnTo>
                <a:lnTo>
                  <a:pt x="4997" y="1058"/>
                </a:lnTo>
                <a:lnTo>
                  <a:pt x="4852" y="1068"/>
                </a:lnTo>
                <a:lnTo>
                  <a:pt x="4716" y="1087"/>
                </a:lnTo>
                <a:lnTo>
                  <a:pt x="4570" y="1116"/>
                </a:lnTo>
                <a:lnTo>
                  <a:pt x="4454" y="1145"/>
                </a:lnTo>
                <a:lnTo>
                  <a:pt x="4337" y="1203"/>
                </a:lnTo>
                <a:lnTo>
                  <a:pt x="4231" y="1262"/>
                </a:lnTo>
                <a:lnTo>
                  <a:pt x="4124" y="1329"/>
                </a:lnTo>
                <a:lnTo>
                  <a:pt x="4027" y="1426"/>
                </a:lnTo>
                <a:lnTo>
                  <a:pt x="3940" y="1514"/>
                </a:lnTo>
                <a:lnTo>
                  <a:pt x="3872" y="1620"/>
                </a:lnTo>
                <a:lnTo>
                  <a:pt x="3804" y="1737"/>
                </a:lnTo>
                <a:lnTo>
                  <a:pt x="3746" y="1863"/>
                </a:lnTo>
                <a:lnTo>
                  <a:pt x="3716" y="1989"/>
                </a:lnTo>
                <a:lnTo>
                  <a:pt x="3687" y="2135"/>
                </a:lnTo>
                <a:lnTo>
                  <a:pt x="3668" y="2280"/>
                </a:lnTo>
                <a:lnTo>
                  <a:pt x="3658" y="2445"/>
                </a:lnTo>
                <a:lnTo>
                  <a:pt x="3658" y="3221"/>
                </a:lnTo>
                <a:lnTo>
                  <a:pt x="2766" y="3221"/>
                </a:lnTo>
                <a:lnTo>
                  <a:pt x="2766" y="4279"/>
                </a:lnTo>
                <a:lnTo>
                  <a:pt x="3658" y="4279"/>
                </a:lnTo>
                <a:lnTo>
                  <a:pt x="3658" y="6976"/>
                </a:lnTo>
                <a:lnTo>
                  <a:pt x="1281" y="6976"/>
                </a:lnTo>
                <a:lnTo>
                  <a:pt x="1155" y="6966"/>
                </a:lnTo>
                <a:lnTo>
                  <a:pt x="1029" y="6947"/>
                </a:lnTo>
                <a:lnTo>
                  <a:pt x="903" y="6927"/>
                </a:lnTo>
                <a:lnTo>
                  <a:pt x="787" y="6879"/>
                </a:lnTo>
                <a:lnTo>
                  <a:pt x="680" y="6820"/>
                </a:lnTo>
                <a:lnTo>
                  <a:pt x="564" y="6762"/>
                </a:lnTo>
                <a:lnTo>
                  <a:pt x="467" y="6685"/>
                </a:lnTo>
                <a:lnTo>
                  <a:pt x="379" y="6597"/>
                </a:lnTo>
                <a:lnTo>
                  <a:pt x="282" y="6491"/>
                </a:lnTo>
                <a:lnTo>
                  <a:pt x="214" y="6394"/>
                </a:lnTo>
                <a:lnTo>
                  <a:pt x="146" y="6277"/>
                </a:lnTo>
                <a:lnTo>
                  <a:pt x="88" y="6170"/>
                </a:lnTo>
                <a:lnTo>
                  <a:pt x="49" y="6054"/>
                </a:lnTo>
                <a:lnTo>
                  <a:pt x="20" y="5928"/>
                </a:lnTo>
                <a:lnTo>
                  <a:pt x="1" y="5802"/>
                </a:lnTo>
                <a:lnTo>
                  <a:pt x="1" y="5666"/>
                </a:lnTo>
                <a:lnTo>
                  <a:pt x="1" y="1310"/>
                </a:lnTo>
                <a:lnTo>
                  <a:pt x="1" y="1174"/>
                </a:lnTo>
                <a:lnTo>
                  <a:pt x="20" y="1058"/>
                </a:lnTo>
                <a:lnTo>
                  <a:pt x="49" y="932"/>
                </a:lnTo>
                <a:lnTo>
                  <a:pt x="88" y="806"/>
                </a:lnTo>
                <a:lnTo>
                  <a:pt x="146" y="699"/>
                </a:lnTo>
                <a:lnTo>
                  <a:pt x="214" y="592"/>
                </a:lnTo>
                <a:lnTo>
                  <a:pt x="282" y="485"/>
                </a:lnTo>
                <a:lnTo>
                  <a:pt x="379" y="388"/>
                </a:lnTo>
                <a:lnTo>
                  <a:pt x="467" y="291"/>
                </a:lnTo>
                <a:lnTo>
                  <a:pt x="564" y="223"/>
                </a:lnTo>
                <a:lnTo>
                  <a:pt x="680" y="156"/>
                </a:lnTo>
                <a:lnTo>
                  <a:pt x="787" y="107"/>
                </a:lnTo>
                <a:lnTo>
                  <a:pt x="903" y="59"/>
                </a:lnTo>
                <a:lnTo>
                  <a:pt x="1029" y="29"/>
                </a:lnTo>
                <a:lnTo>
                  <a:pt x="1155" y="10"/>
                </a:lnTo>
                <a:lnTo>
                  <a:pt x="1281" y="0"/>
                </a:lnTo>
                <a:lnTo>
                  <a:pt x="5569" y="0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159889" y="4070447"/>
            <a:ext cx="373047" cy="378776"/>
          </a:xfrm>
          <a:custGeom>
            <a:rect b="b" l="l" r="r" t="t"/>
            <a:pathLst>
              <a:path extrusionOk="0" h="6966" w="6860">
                <a:moveTo>
                  <a:pt x="1058" y="5831"/>
                </a:moveTo>
                <a:lnTo>
                  <a:pt x="2086" y="5831"/>
                </a:lnTo>
                <a:lnTo>
                  <a:pt x="2086" y="2687"/>
                </a:lnTo>
                <a:lnTo>
                  <a:pt x="1058" y="2687"/>
                </a:lnTo>
                <a:close/>
                <a:moveTo>
                  <a:pt x="2154" y="1717"/>
                </a:moveTo>
                <a:lnTo>
                  <a:pt x="2145" y="1601"/>
                </a:lnTo>
                <a:lnTo>
                  <a:pt x="2115" y="1494"/>
                </a:lnTo>
                <a:lnTo>
                  <a:pt x="2067" y="1407"/>
                </a:lnTo>
                <a:lnTo>
                  <a:pt x="1999" y="1320"/>
                </a:lnTo>
                <a:lnTo>
                  <a:pt x="1902" y="1252"/>
                </a:lnTo>
                <a:lnTo>
                  <a:pt x="1815" y="1213"/>
                </a:lnTo>
                <a:lnTo>
                  <a:pt x="1708" y="1184"/>
                </a:lnTo>
                <a:lnTo>
                  <a:pt x="1572" y="1174"/>
                </a:lnTo>
                <a:lnTo>
                  <a:pt x="1456" y="1184"/>
                </a:lnTo>
                <a:lnTo>
                  <a:pt x="1349" y="1213"/>
                </a:lnTo>
                <a:lnTo>
                  <a:pt x="1242" y="1252"/>
                </a:lnTo>
                <a:lnTo>
                  <a:pt x="1155" y="1320"/>
                </a:lnTo>
                <a:lnTo>
                  <a:pt x="1077" y="1407"/>
                </a:lnTo>
                <a:lnTo>
                  <a:pt x="1039" y="1494"/>
                </a:lnTo>
                <a:lnTo>
                  <a:pt x="1000" y="1601"/>
                </a:lnTo>
                <a:lnTo>
                  <a:pt x="990" y="1717"/>
                </a:lnTo>
                <a:lnTo>
                  <a:pt x="1000" y="1824"/>
                </a:lnTo>
                <a:lnTo>
                  <a:pt x="1039" y="1921"/>
                </a:lnTo>
                <a:lnTo>
                  <a:pt x="1077" y="2018"/>
                </a:lnTo>
                <a:lnTo>
                  <a:pt x="1155" y="2096"/>
                </a:lnTo>
                <a:lnTo>
                  <a:pt x="1233" y="2173"/>
                </a:lnTo>
                <a:lnTo>
                  <a:pt x="1339" y="2222"/>
                </a:lnTo>
                <a:lnTo>
                  <a:pt x="1446" y="2241"/>
                </a:lnTo>
                <a:lnTo>
                  <a:pt x="1572" y="2251"/>
                </a:lnTo>
                <a:lnTo>
                  <a:pt x="1572" y="2251"/>
                </a:lnTo>
                <a:lnTo>
                  <a:pt x="1698" y="2241"/>
                </a:lnTo>
                <a:lnTo>
                  <a:pt x="1805" y="2222"/>
                </a:lnTo>
                <a:lnTo>
                  <a:pt x="1902" y="2173"/>
                </a:lnTo>
                <a:lnTo>
                  <a:pt x="1999" y="2096"/>
                </a:lnTo>
                <a:lnTo>
                  <a:pt x="2067" y="2018"/>
                </a:lnTo>
                <a:lnTo>
                  <a:pt x="2115" y="1921"/>
                </a:lnTo>
                <a:lnTo>
                  <a:pt x="2145" y="1824"/>
                </a:lnTo>
                <a:close/>
                <a:moveTo>
                  <a:pt x="4764" y="5831"/>
                </a:moveTo>
                <a:lnTo>
                  <a:pt x="5802" y="5831"/>
                </a:lnTo>
                <a:lnTo>
                  <a:pt x="5802" y="4026"/>
                </a:lnTo>
                <a:lnTo>
                  <a:pt x="5792" y="3861"/>
                </a:lnTo>
                <a:lnTo>
                  <a:pt x="5783" y="3706"/>
                </a:lnTo>
                <a:lnTo>
                  <a:pt x="5753" y="3561"/>
                </a:lnTo>
                <a:lnTo>
                  <a:pt x="5724" y="3415"/>
                </a:lnTo>
                <a:lnTo>
                  <a:pt x="5676" y="3289"/>
                </a:lnTo>
                <a:lnTo>
                  <a:pt x="5618" y="3172"/>
                </a:lnTo>
                <a:lnTo>
                  <a:pt x="5559" y="3066"/>
                </a:lnTo>
                <a:lnTo>
                  <a:pt x="5472" y="2969"/>
                </a:lnTo>
                <a:lnTo>
                  <a:pt x="5394" y="2891"/>
                </a:lnTo>
                <a:lnTo>
                  <a:pt x="5297" y="2814"/>
                </a:lnTo>
                <a:lnTo>
                  <a:pt x="5200" y="2746"/>
                </a:lnTo>
                <a:lnTo>
                  <a:pt x="5094" y="2707"/>
                </a:lnTo>
                <a:lnTo>
                  <a:pt x="4987" y="2658"/>
                </a:lnTo>
                <a:lnTo>
                  <a:pt x="4871" y="2629"/>
                </a:lnTo>
                <a:lnTo>
                  <a:pt x="4745" y="2610"/>
                </a:lnTo>
                <a:lnTo>
                  <a:pt x="4609" y="2610"/>
                </a:lnTo>
                <a:lnTo>
                  <a:pt x="4463" y="2619"/>
                </a:lnTo>
                <a:lnTo>
                  <a:pt x="4327" y="2639"/>
                </a:lnTo>
                <a:lnTo>
                  <a:pt x="4201" y="2687"/>
                </a:lnTo>
                <a:lnTo>
                  <a:pt x="4075" y="2736"/>
                </a:lnTo>
                <a:lnTo>
                  <a:pt x="3959" y="2814"/>
                </a:lnTo>
                <a:lnTo>
                  <a:pt x="3862" y="2901"/>
                </a:lnTo>
                <a:lnTo>
                  <a:pt x="3765" y="3017"/>
                </a:lnTo>
                <a:lnTo>
                  <a:pt x="3677" y="3143"/>
                </a:lnTo>
                <a:lnTo>
                  <a:pt x="3687" y="3143"/>
                </a:lnTo>
                <a:lnTo>
                  <a:pt x="3687" y="2687"/>
                </a:lnTo>
                <a:lnTo>
                  <a:pt x="2659" y="2687"/>
                </a:lnTo>
                <a:lnTo>
                  <a:pt x="2659" y="2736"/>
                </a:lnTo>
                <a:lnTo>
                  <a:pt x="2659" y="2794"/>
                </a:lnTo>
                <a:lnTo>
                  <a:pt x="2659" y="2891"/>
                </a:lnTo>
                <a:lnTo>
                  <a:pt x="2659" y="2998"/>
                </a:lnTo>
                <a:lnTo>
                  <a:pt x="2659" y="3114"/>
                </a:lnTo>
                <a:lnTo>
                  <a:pt x="2659" y="3269"/>
                </a:lnTo>
                <a:lnTo>
                  <a:pt x="2659" y="3434"/>
                </a:lnTo>
                <a:lnTo>
                  <a:pt x="2668" y="3619"/>
                </a:lnTo>
                <a:lnTo>
                  <a:pt x="2659" y="3832"/>
                </a:lnTo>
                <a:lnTo>
                  <a:pt x="2659" y="4055"/>
                </a:lnTo>
                <a:lnTo>
                  <a:pt x="2659" y="4298"/>
                </a:lnTo>
                <a:lnTo>
                  <a:pt x="2659" y="4560"/>
                </a:lnTo>
                <a:lnTo>
                  <a:pt x="2659" y="4861"/>
                </a:lnTo>
                <a:lnTo>
                  <a:pt x="2659" y="5161"/>
                </a:lnTo>
                <a:lnTo>
                  <a:pt x="2659" y="5491"/>
                </a:lnTo>
                <a:lnTo>
                  <a:pt x="2659" y="5831"/>
                </a:lnTo>
                <a:lnTo>
                  <a:pt x="3687" y="5831"/>
                </a:lnTo>
                <a:lnTo>
                  <a:pt x="3687" y="4065"/>
                </a:lnTo>
                <a:lnTo>
                  <a:pt x="3697" y="3997"/>
                </a:lnTo>
                <a:lnTo>
                  <a:pt x="3697" y="3919"/>
                </a:lnTo>
                <a:lnTo>
                  <a:pt x="3706" y="3871"/>
                </a:lnTo>
                <a:lnTo>
                  <a:pt x="3726" y="3822"/>
                </a:lnTo>
                <a:lnTo>
                  <a:pt x="3755" y="3735"/>
                </a:lnTo>
                <a:lnTo>
                  <a:pt x="3803" y="3677"/>
                </a:lnTo>
                <a:lnTo>
                  <a:pt x="3862" y="3609"/>
                </a:lnTo>
                <a:lnTo>
                  <a:pt x="3920" y="3551"/>
                </a:lnTo>
                <a:lnTo>
                  <a:pt x="3988" y="3502"/>
                </a:lnTo>
                <a:lnTo>
                  <a:pt x="4065" y="3464"/>
                </a:lnTo>
                <a:lnTo>
                  <a:pt x="4162" y="3444"/>
                </a:lnTo>
                <a:lnTo>
                  <a:pt x="4250" y="3434"/>
                </a:lnTo>
                <a:lnTo>
                  <a:pt x="4376" y="3444"/>
                </a:lnTo>
                <a:lnTo>
                  <a:pt x="4473" y="3483"/>
                </a:lnTo>
                <a:lnTo>
                  <a:pt x="4560" y="3541"/>
                </a:lnTo>
                <a:lnTo>
                  <a:pt x="4599" y="3570"/>
                </a:lnTo>
                <a:lnTo>
                  <a:pt x="4638" y="3619"/>
                </a:lnTo>
                <a:lnTo>
                  <a:pt x="4667" y="3667"/>
                </a:lnTo>
                <a:lnTo>
                  <a:pt x="4696" y="3716"/>
                </a:lnTo>
                <a:lnTo>
                  <a:pt x="4725" y="3774"/>
                </a:lnTo>
                <a:lnTo>
                  <a:pt x="4735" y="3842"/>
                </a:lnTo>
                <a:lnTo>
                  <a:pt x="4745" y="3900"/>
                </a:lnTo>
                <a:lnTo>
                  <a:pt x="4754" y="3978"/>
                </a:lnTo>
                <a:lnTo>
                  <a:pt x="4764" y="4065"/>
                </a:lnTo>
                <a:lnTo>
                  <a:pt x="4764" y="4152"/>
                </a:lnTo>
                <a:close/>
                <a:moveTo>
                  <a:pt x="6859" y="1300"/>
                </a:moveTo>
                <a:lnTo>
                  <a:pt x="6859" y="5666"/>
                </a:lnTo>
                <a:lnTo>
                  <a:pt x="6859" y="5792"/>
                </a:lnTo>
                <a:lnTo>
                  <a:pt x="6840" y="5918"/>
                </a:lnTo>
                <a:lnTo>
                  <a:pt x="6811" y="6044"/>
                </a:lnTo>
                <a:lnTo>
                  <a:pt x="6762" y="6160"/>
                </a:lnTo>
                <a:lnTo>
                  <a:pt x="6714" y="6267"/>
                </a:lnTo>
                <a:lnTo>
                  <a:pt x="6646" y="6384"/>
                </a:lnTo>
                <a:lnTo>
                  <a:pt x="6568" y="6481"/>
                </a:lnTo>
                <a:lnTo>
                  <a:pt x="6481" y="6578"/>
                </a:lnTo>
                <a:lnTo>
                  <a:pt x="6394" y="6675"/>
                </a:lnTo>
                <a:lnTo>
                  <a:pt x="6287" y="6752"/>
                </a:lnTo>
                <a:lnTo>
                  <a:pt x="6180" y="6820"/>
                </a:lnTo>
                <a:lnTo>
                  <a:pt x="6064" y="6878"/>
                </a:lnTo>
                <a:lnTo>
                  <a:pt x="5947" y="6908"/>
                </a:lnTo>
                <a:lnTo>
                  <a:pt x="5831" y="6946"/>
                </a:lnTo>
                <a:lnTo>
                  <a:pt x="5705" y="6966"/>
                </a:lnTo>
                <a:lnTo>
                  <a:pt x="5569" y="6966"/>
                </a:lnTo>
                <a:lnTo>
                  <a:pt x="1281" y="6966"/>
                </a:lnTo>
                <a:lnTo>
                  <a:pt x="1155" y="6966"/>
                </a:lnTo>
                <a:lnTo>
                  <a:pt x="1029" y="6946"/>
                </a:lnTo>
                <a:lnTo>
                  <a:pt x="903" y="6908"/>
                </a:lnTo>
                <a:lnTo>
                  <a:pt x="786" y="6878"/>
                </a:lnTo>
                <a:lnTo>
                  <a:pt x="680" y="6820"/>
                </a:lnTo>
                <a:lnTo>
                  <a:pt x="573" y="6752"/>
                </a:lnTo>
                <a:lnTo>
                  <a:pt x="466" y="6675"/>
                </a:lnTo>
                <a:lnTo>
                  <a:pt x="379" y="6578"/>
                </a:lnTo>
                <a:lnTo>
                  <a:pt x="282" y="6481"/>
                </a:lnTo>
                <a:lnTo>
                  <a:pt x="214" y="6384"/>
                </a:lnTo>
                <a:lnTo>
                  <a:pt x="146" y="6267"/>
                </a:lnTo>
                <a:lnTo>
                  <a:pt x="88" y="6160"/>
                </a:lnTo>
                <a:lnTo>
                  <a:pt x="49" y="6044"/>
                </a:lnTo>
                <a:lnTo>
                  <a:pt x="20" y="5918"/>
                </a:lnTo>
                <a:lnTo>
                  <a:pt x="1" y="5792"/>
                </a:lnTo>
                <a:lnTo>
                  <a:pt x="1" y="5666"/>
                </a:lnTo>
                <a:lnTo>
                  <a:pt x="1" y="1300"/>
                </a:lnTo>
                <a:lnTo>
                  <a:pt x="1" y="1174"/>
                </a:lnTo>
                <a:lnTo>
                  <a:pt x="20" y="1048"/>
                </a:lnTo>
                <a:lnTo>
                  <a:pt x="49" y="922"/>
                </a:lnTo>
                <a:lnTo>
                  <a:pt x="88" y="805"/>
                </a:lnTo>
                <a:lnTo>
                  <a:pt x="146" y="699"/>
                </a:lnTo>
                <a:lnTo>
                  <a:pt x="214" y="582"/>
                </a:lnTo>
                <a:lnTo>
                  <a:pt x="282" y="485"/>
                </a:lnTo>
                <a:lnTo>
                  <a:pt x="379" y="388"/>
                </a:lnTo>
                <a:lnTo>
                  <a:pt x="466" y="291"/>
                </a:lnTo>
                <a:lnTo>
                  <a:pt x="573" y="214"/>
                </a:lnTo>
                <a:lnTo>
                  <a:pt x="680" y="146"/>
                </a:lnTo>
                <a:lnTo>
                  <a:pt x="786" y="87"/>
                </a:lnTo>
                <a:lnTo>
                  <a:pt x="903" y="58"/>
                </a:lnTo>
                <a:lnTo>
                  <a:pt x="1029" y="20"/>
                </a:lnTo>
                <a:lnTo>
                  <a:pt x="1155" y="0"/>
                </a:lnTo>
                <a:lnTo>
                  <a:pt x="1281" y="0"/>
                </a:lnTo>
                <a:lnTo>
                  <a:pt x="5569" y="0"/>
                </a:lnTo>
                <a:lnTo>
                  <a:pt x="5705" y="0"/>
                </a:lnTo>
                <a:lnTo>
                  <a:pt x="5831" y="20"/>
                </a:lnTo>
                <a:lnTo>
                  <a:pt x="5947" y="58"/>
                </a:lnTo>
                <a:lnTo>
                  <a:pt x="6064" y="87"/>
                </a:lnTo>
                <a:lnTo>
                  <a:pt x="6180" y="146"/>
                </a:lnTo>
                <a:lnTo>
                  <a:pt x="6287" y="214"/>
                </a:lnTo>
                <a:lnTo>
                  <a:pt x="6394" y="291"/>
                </a:lnTo>
                <a:lnTo>
                  <a:pt x="6481" y="388"/>
                </a:lnTo>
                <a:lnTo>
                  <a:pt x="6568" y="485"/>
                </a:lnTo>
                <a:lnTo>
                  <a:pt x="6646" y="582"/>
                </a:lnTo>
                <a:lnTo>
                  <a:pt x="6714" y="699"/>
                </a:lnTo>
                <a:lnTo>
                  <a:pt x="6762" y="805"/>
                </a:lnTo>
                <a:lnTo>
                  <a:pt x="6811" y="922"/>
                </a:lnTo>
                <a:lnTo>
                  <a:pt x="6840" y="1048"/>
                </a:lnTo>
                <a:lnTo>
                  <a:pt x="6859" y="1174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1"/>
          <p:cNvSpPr/>
          <p:nvPr/>
        </p:nvSpPr>
        <p:spPr>
          <a:xfrm>
            <a:off x="1855721" y="4027713"/>
            <a:ext cx="328033" cy="261313"/>
          </a:xfrm>
          <a:custGeom>
            <a:rect b="b" l="l" r="r" t="t"/>
            <a:pathLst>
              <a:path extrusionOk="0" h="6384" w="8014">
                <a:moveTo>
                  <a:pt x="7432" y="5656"/>
                </a:moveTo>
                <a:lnTo>
                  <a:pt x="7432" y="2174"/>
                </a:lnTo>
                <a:lnTo>
                  <a:pt x="7286" y="2329"/>
                </a:lnTo>
                <a:lnTo>
                  <a:pt x="7131" y="2474"/>
                </a:lnTo>
                <a:lnTo>
                  <a:pt x="6840" y="2697"/>
                </a:lnTo>
                <a:lnTo>
                  <a:pt x="6568" y="2911"/>
                </a:lnTo>
                <a:lnTo>
                  <a:pt x="6297" y="3124"/>
                </a:lnTo>
                <a:lnTo>
                  <a:pt x="6064" y="3328"/>
                </a:lnTo>
                <a:lnTo>
                  <a:pt x="5821" y="3503"/>
                </a:lnTo>
                <a:lnTo>
                  <a:pt x="5608" y="3677"/>
                </a:lnTo>
                <a:lnTo>
                  <a:pt x="5414" y="3842"/>
                </a:lnTo>
                <a:lnTo>
                  <a:pt x="5230" y="4007"/>
                </a:lnTo>
                <a:lnTo>
                  <a:pt x="5113" y="4094"/>
                </a:lnTo>
                <a:lnTo>
                  <a:pt x="5026" y="4172"/>
                </a:lnTo>
                <a:lnTo>
                  <a:pt x="4939" y="4250"/>
                </a:lnTo>
                <a:lnTo>
                  <a:pt x="4861" y="4308"/>
                </a:lnTo>
                <a:lnTo>
                  <a:pt x="4774" y="4356"/>
                </a:lnTo>
                <a:lnTo>
                  <a:pt x="4686" y="4415"/>
                </a:lnTo>
                <a:lnTo>
                  <a:pt x="4589" y="4473"/>
                </a:lnTo>
                <a:lnTo>
                  <a:pt x="4463" y="4521"/>
                </a:lnTo>
                <a:lnTo>
                  <a:pt x="4347" y="4580"/>
                </a:lnTo>
                <a:lnTo>
                  <a:pt x="4240" y="4618"/>
                </a:lnTo>
                <a:lnTo>
                  <a:pt x="4114" y="4638"/>
                </a:lnTo>
                <a:lnTo>
                  <a:pt x="4007" y="4647"/>
                </a:lnTo>
                <a:lnTo>
                  <a:pt x="4007" y="4647"/>
                </a:lnTo>
                <a:lnTo>
                  <a:pt x="4007" y="4647"/>
                </a:lnTo>
                <a:lnTo>
                  <a:pt x="3900" y="4638"/>
                </a:lnTo>
                <a:lnTo>
                  <a:pt x="3774" y="4618"/>
                </a:lnTo>
                <a:lnTo>
                  <a:pt x="3668" y="4580"/>
                </a:lnTo>
                <a:lnTo>
                  <a:pt x="3551" y="4521"/>
                </a:lnTo>
                <a:lnTo>
                  <a:pt x="3435" y="4473"/>
                </a:lnTo>
                <a:lnTo>
                  <a:pt x="3328" y="4415"/>
                </a:lnTo>
                <a:lnTo>
                  <a:pt x="3241" y="4356"/>
                </a:lnTo>
                <a:lnTo>
                  <a:pt x="3153" y="4308"/>
                </a:lnTo>
                <a:lnTo>
                  <a:pt x="3086" y="4250"/>
                </a:lnTo>
                <a:lnTo>
                  <a:pt x="2989" y="4172"/>
                </a:lnTo>
                <a:lnTo>
                  <a:pt x="2901" y="4094"/>
                </a:lnTo>
                <a:lnTo>
                  <a:pt x="2785" y="4007"/>
                </a:lnTo>
                <a:lnTo>
                  <a:pt x="2610" y="3842"/>
                </a:lnTo>
                <a:lnTo>
                  <a:pt x="2406" y="3677"/>
                </a:lnTo>
                <a:lnTo>
                  <a:pt x="2193" y="3503"/>
                </a:lnTo>
                <a:lnTo>
                  <a:pt x="1960" y="3328"/>
                </a:lnTo>
                <a:lnTo>
                  <a:pt x="1718" y="3124"/>
                </a:lnTo>
                <a:lnTo>
                  <a:pt x="1446" y="2911"/>
                </a:lnTo>
                <a:lnTo>
                  <a:pt x="1174" y="2697"/>
                </a:lnTo>
                <a:lnTo>
                  <a:pt x="883" y="2474"/>
                </a:lnTo>
                <a:lnTo>
                  <a:pt x="728" y="2329"/>
                </a:lnTo>
                <a:lnTo>
                  <a:pt x="583" y="2174"/>
                </a:lnTo>
                <a:lnTo>
                  <a:pt x="583" y="5656"/>
                </a:lnTo>
                <a:lnTo>
                  <a:pt x="592" y="5705"/>
                </a:lnTo>
                <a:lnTo>
                  <a:pt x="612" y="5763"/>
                </a:lnTo>
                <a:lnTo>
                  <a:pt x="660" y="5792"/>
                </a:lnTo>
                <a:lnTo>
                  <a:pt x="718" y="5802"/>
                </a:lnTo>
                <a:lnTo>
                  <a:pt x="7296" y="5802"/>
                </a:lnTo>
                <a:lnTo>
                  <a:pt x="7354" y="5792"/>
                </a:lnTo>
                <a:lnTo>
                  <a:pt x="7403" y="5763"/>
                </a:lnTo>
                <a:lnTo>
                  <a:pt x="7432" y="5705"/>
                </a:lnTo>
                <a:close/>
                <a:moveTo>
                  <a:pt x="7432" y="883"/>
                </a:moveTo>
                <a:lnTo>
                  <a:pt x="7432" y="864"/>
                </a:lnTo>
                <a:lnTo>
                  <a:pt x="7432" y="845"/>
                </a:lnTo>
                <a:lnTo>
                  <a:pt x="7432" y="806"/>
                </a:lnTo>
                <a:lnTo>
                  <a:pt x="7432" y="777"/>
                </a:lnTo>
                <a:lnTo>
                  <a:pt x="7432" y="747"/>
                </a:lnTo>
                <a:lnTo>
                  <a:pt x="7432" y="718"/>
                </a:lnTo>
                <a:lnTo>
                  <a:pt x="7432" y="680"/>
                </a:lnTo>
                <a:lnTo>
                  <a:pt x="7432" y="660"/>
                </a:lnTo>
                <a:lnTo>
                  <a:pt x="7412" y="641"/>
                </a:lnTo>
                <a:lnTo>
                  <a:pt x="7403" y="621"/>
                </a:lnTo>
                <a:lnTo>
                  <a:pt x="7383" y="602"/>
                </a:lnTo>
                <a:lnTo>
                  <a:pt x="7364" y="583"/>
                </a:lnTo>
                <a:lnTo>
                  <a:pt x="7325" y="573"/>
                </a:lnTo>
                <a:lnTo>
                  <a:pt x="7296" y="573"/>
                </a:lnTo>
                <a:lnTo>
                  <a:pt x="718" y="573"/>
                </a:lnTo>
                <a:lnTo>
                  <a:pt x="660" y="583"/>
                </a:lnTo>
                <a:lnTo>
                  <a:pt x="612" y="621"/>
                </a:lnTo>
                <a:lnTo>
                  <a:pt x="592" y="670"/>
                </a:lnTo>
                <a:lnTo>
                  <a:pt x="583" y="718"/>
                </a:lnTo>
                <a:lnTo>
                  <a:pt x="592" y="903"/>
                </a:lnTo>
                <a:lnTo>
                  <a:pt x="612" y="1087"/>
                </a:lnTo>
                <a:lnTo>
                  <a:pt x="670" y="1262"/>
                </a:lnTo>
                <a:lnTo>
                  <a:pt x="748" y="1427"/>
                </a:lnTo>
                <a:lnTo>
                  <a:pt x="835" y="1582"/>
                </a:lnTo>
                <a:lnTo>
                  <a:pt x="951" y="1727"/>
                </a:lnTo>
                <a:lnTo>
                  <a:pt x="1087" y="1873"/>
                </a:lnTo>
                <a:lnTo>
                  <a:pt x="1233" y="2009"/>
                </a:lnTo>
                <a:lnTo>
                  <a:pt x="1669" y="2348"/>
                </a:lnTo>
                <a:lnTo>
                  <a:pt x="2115" y="2707"/>
                </a:lnTo>
                <a:lnTo>
                  <a:pt x="2571" y="3076"/>
                </a:lnTo>
                <a:lnTo>
                  <a:pt x="3027" y="3444"/>
                </a:lnTo>
                <a:lnTo>
                  <a:pt x="3047" y="3464"/>
                </a:lnTo>
                <a:lnTo>
                  <a:pt x="3076" y="3493"/>
                </a:lnTo>
                <a:lnTo>
                  <a:pt x="3115" y="3522"/>
                </a:lnTo>
                <a:lnTo>
                  <a:pt x="3183" y="3580"/>
                </a:lnTo>
                <a:lnTo>
                  <a:pt x="3250" y="3639"/>
                </a:lnTo>
                <a:lnTo>
                  <a:pt x="3299" y="3677"/>
                </a:lnTo>
                <a:lnTo>
                  <a:pt x="3347" y="3716"/>
                </a:lnTo>
                <a:lnTo>
                  <a:pt x="3386" y="3755"/>
                </a:lnTo>
                <a:lnTo>
                  <a:pt x="3435" y="3784"/>
                </a:lnTo>
                <a:lnTo>
                  <a:pt x="3474" y="3823"/>
                </a:lnTo>
                <a:lnTo>
                  <a:pt x="3590" y="3891"/>
                </a:lnTo>
                <a:lnTo>
                  <a:pt x="3706" y="3968"/>
                </a:lnTo>
                <a:lnTo>
                  <a:pt x="3813" y="4017"/>
                </a:lnTo>
                <a:lnTo>
                  <a:pt x="3920" y="4046"/>
                </a:lnTo>
                <a:lnTo>
                  <a:pt x="4007" y="4056"/>
                </a:lnTo>
                <a:lnTo>
                  <a:pt x="4007" y="4056"/>
                </a:lnTo>
                <a:lnTo>
                  <a:pt x="4007" y="4056"/>
                </a:lnTo>
                <a:lnTo>
                  <a:pt x="4104" y="4046"/>
                </a:lnTo>
                <a:lnTo>
                  <a:pt x="4201" y="4017"/>
                </a:lnTo>
                <a:lnTo>
                  <a:pt x="4308" y="3968"/>
                </a:lnTo>
                <a:lnTo>
                  <a:pt x="4434" y="3891"/>
                </a:lnTo>
                <a:lnTo>
                  <a:pt x="4492" y="3852"/>
                </a:lnTo>
                <a:lnTo>
                  <a:pt x="4541" y="3823"/>
                </a:lnTo>
                <a:lnTo>
                  <a:pt x="4589" y="3784"/>
                </a:lnTo>
                <a:lnTo>
                  <a:pt x="4628" y="3755"/>
                </a:lnTo>
                <a:lnTo>
                  <a:pt x="4667" y="3716"/>
                </a:lnTo>
                <a:lnTo>
                  <a:pt x="4725" y="3677"/>
                </a:lnTo>
                <a:lnTo>
                  <a:pt x="4774" y="3639"/>
                </a:lnTo>
                <a:lnTo>
                  <a:pt x="4832" y="3580"/>
                </a:lnTo>
                <a:lnTo>
                  <a:pt x="4900" y="3522"/>
                </a:lnTo>
                <a:lnTo>
                  <a:pt x="4939" y="3493"/>
                </a:lnTo>
                <a:lnTo>
                  <a:pt x="4968" y="3464"/>
                </a:lnTo>
                <a:lnTo>
                  <a:pt x="4987" y="3444"/>
                </a:lnTo>
                <a:lnTo>
                  <a:pt x="5443" y="3076"/>
                </a:lnTo>
                <a:lnTo>
                  <a:pt x="5909" y="2707"/>
                </a:lnTo>
                <a:lnTo>
                  <a:pt x="6345" y="2348"/>
                </a:lnTo>
                <a:lnTo>
                  <a:pt x="6782" y="2009"/>
                </a:lnTo>
                <a:lnTo>
                  <a:pt x="6908" y="1902"/>
                </a:lnTo>
                <a:lnTo>
                  <a:pt x="7015" y="1786"/>
                </a:lnTo>
                <a:lnTo>
                  <a:pt x="7121" y="1640"/>
                </a:lnTo>
                <a:lnTo>
                  <a:pt x="7238" y="1485"/>
                </a:lnTo>
                <a:lnTo>
                  <a:pt x="7325" y="1330"/>
                </a:lnTo>
                <a:lnTo>
                  <a:pt x="7393" y="1174"/>
                </a:lnTo>
                <a:lnTo>
                  <a:pt x="7432" y="1019"/>
                </a:lnTo>
                <a:close/>
                <a:moveTo>
                  <a:pt x="8014" y="718"/>
                </a:moveTo>
                <a:lnTo>
                  <a:pt x="8014" y="5656"/>
                </a:lnTo>
                <a:lnTo>
                  <a:pt x="8004" y="5724"/>
                </a:lnTo>
                <a:lnTo>
                  <a:pt x="7994" y="5802"/>
                </a:lnTo>
                <a:lnTo>
                  <a:pt x="7985" y="5870"/>
                </a:lnTo>
                <a:lnTo>
                  <a:pt x="7956" y="5938"/>
                </a:lnTo>
                <a:lnTo>
                  <a:pt x="7936" y="6006"/>
                </a:lnTo>
                <a:lnTo>
                  <a:pt x="7897" y="6054"/>
                </a:lnTo>
                <a:lnTo>
                  <a:pt x="7849" y="6112"/>
                </a:lnTo>
                <a:lnTo>
                  <a:pt x="7800" y="6171"/>
                </a:lnTo>
                <a:lnTo>
                  <a:pt x="7752" y="6219"/>
                </a:lnTo>
                <a:lnTo>
                  <a:pt x="7694" y="6258"/>
                </a:lnTo>
                <a:lnTo>
                  <a:pt x="7626" y="6297"/>
                </a:lnTo>
                <a:lnTo>
                  <a:pt x="7577" y="6335"/>
                </a:lnTo>
                <a:lnTo>
                  <a:pt x="7509" y="6345"/>
                </a:lnTo>
                <a:lnTo>
                  <a:pt x="7432" y="6365"/>
                </a:lnTo>
                <a:lnTo>
                  <a:pt x="7374" y="6374"/>
                </a:lnTo>
                <a:lnTo>
                  <a:pt x="7296" y="6384"/>
                </a:lnTo>
                <a:lnTo>
                  <a:pt x="718" y="6384"/>
                </a:lnTo>
                <a:lnTo>
                  <a:pt x="641" y="6374"/>
                </a:lnTo>
                <a:lnTo>
                  <a:pt x="583" y="6365"/>
                </a:lnTo>
                <a:lnTo>
                  <a:pt x="505" y="6345"/>
                </a:lnTo>
                <a:lnTo>
                  <a:pt x="447" y="6335"/>
                </a:lnTo>
                <a:lnTo>
                  <a:pt x="389" y="6297"/>
                </a:lnTo>
                <a:lnTo>
                  <a:pt x="321" y="6258"/>
                </a:lnTo>
                <a:lnTo>
                  <a:pt x="272" y="6219"/>
                </a:lnTo>
                <a:lnTo>
                  <a:pt x="214" y="6171"/>
                </a:lnTo>
                <a:lnTo>
                  <a:pt x="165" y="6112"/>
                </a:lnTo>
                <a:lnTo>
                  <a:pt x="117" y="6054"/>
                </a:lnTo>
                <a:lnTo>
                  <a:pt x="88" y="6006"/>
                </a:lnTo>
                <a:lnTo>
                  <a:pt x="59" y="5938"/>
                </a:lnTo>
                <a:lnTo>
                  <a:pt x="30" y="5870"/>
                </a:lnTo>
                <a:lnTo>
                  <a:pt x="20" y="5802"/>
                </a:lnTo>
                <a:lnTo>
                  <a:pt x="10" y="5724"/>
                </a:lnTo>
                <a:lnTo>
                  <a:pt x="1" y="5656"/>
                </a:lnTo>
                <a:lnTo>
                  <a:pt x="1" y="718"/>
                </a:lnTo>
                <a:lnTo>
                  <a:pt x="10" y="650"/>
                </a:lnTo>
                <a:lnTo>
                  <a:pt x="20" y="573"/>
                </a:lnTo>
                <a:lnTo>
                  <a:pt x="30" y="515"/>
                </a:lnTo>
                <a:lnTo>
                  <a:pt x="59" y="447"/>
                </a:lnTo>
                <a:lnTo>
                  <a:pt x="88" y="379"/>
                </a:lnTo>
                <a:lnTo>
                  <a:pt x="117" y="321"/>
                </a:lnTo>
                <a:lnTo>
                  <a:pt x="165" y="262"/>
                </a:lnTo>
                <a:lnTo>
                  <a:pt x="214" y="204"/>
                </a:lnTo>
                <a:lnTo>
                  <a:pt x="272" y="156"/>
                </a:lnTo>
                <a:lnTo>
                  <a:pt x="321" y="117"/>
                </a:lnTo>
                <a:lnTo>
                  <a:pt x="389" y="78"/>
                </a:lnTo>
                <a:lnTo>
                  <a:pt x="447" y="39"/>
                </a:lnTo>
                <a:lnTo>
                  <a:pt x="505" y="20"/>
                </a:lnTo>
                <a:lnTo>
                  <a:pt x="583" y="10"/>
                </a:lnTo>
                <a:lnTo>
                  <a:pt x="641" y="0"/>
                </a:lnTo>
                <a:lnTo>
                  <a:pt x="718" y="0"/>
                </a:lnTo>
                <a:lnTo>
                  <a:pt x="7296" y="0"/>
                </a:lnTo>
                <a:lnTo>
                  <a:pt x="7374" y="0"/>
                </a:lnTo>
                <a:lnTo>
                  <a:pt x="7432" y="10"/>
                </a:lnTo>
                <a:lnTo>
                  <a:pt x="7509" y="20"/>
                </a:lnTo>
                <a:lnTo>
                  <a:pt x="7577" y="39"/>
                </a:lnTo>
                <a:lnTo>
                  <a:pt x="7626" y="78"/>
                </a:lnTo>
                <a:lnTo>
                  <a:pt x="7694" y="117"/>
                </a:lnTo>
                <a:lnTo>
                  <a:pt x="7752" y="156"/>
                </a:lnTo>
                <a:lnTo>
                  <a:pt x="7800" y="204"/>
                </a:lnTo>
                <a:lnTo>
                  <a:pt x="7849" y="262"/>
                </a:lnTo>
                <a:lnTo>
                  <a:pt x="7897" y="321"/>
                </a:lnTo>
                <a:lnTo>
                  <a:pt x="7936" y="379"/>
                </a:lnTo>
                <a:lnTo>
                  <a:pt x="7956" y="447"/>
                </a:lnTo>
                <a:lnTo>
                  <a:pt x="7985" y="515"/>
                </a:lnTo>
                <a:lnTo>
                  <a:pt x="7994" y="573"/>
                </a:lnTo>
                <a:lnTo>
                  <a:pt x="8004" y="650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1"/>
          <p:cNvSpPr/>
          <p:nvPr/>
        </p:nvSpPr>
        <p:spPr>
          <a:xfrm>
            <a:off x="1844192" y="4378859"/>
            <a:ext cx="351078" cy="308959"/>
          </a:xfrm>
          <a:custGeom>
            <a:rect b="b" l="l" r="r" t="t"/>
            <a:pathLst>
              <a:path extrusionOk="0" h="7548" w="8577">
                <a:moveTo>
                  <a:pt x="8014" y="4502"/>
                </a:moveTo>
                <a:lnTo>
                  <a:pt x="8014" y="718"/>
                </a:lnTo>
                <a:lnTo>
                  <a:pt x="8004" y="670"/>
                </a:lnTo>
                <a:lnTo>
                  <a:pt x="7965" y="621"/>
                </a:lnTo>
                <a:lnTo>
                  <a:pt x="7946" y="602"/>
                </a:lnTo>
                <a:lnTo>
                  <a:pt x="7917" y="582"/>
                </a:lnTo>
                <a:lnTo>
                  <a:pt x="7858" y="573"/>
                </a:lnTo>
                <a:lnTo>
                  <a:pt x="708" y="573"/>
                </a:lnTo>
                <a:lnTo>
                  <a:pt x="660" y="582"/>
                </a:lnTo>
                <a:lnTo>
                  <a:pt x="641" y="602"/>
                </a:lnTo>
                <a:lnTo>
                  <a:pt x="611" y="621"/>
                </a:lnTo>
                <a:lnTo>
                  <a:pt x="582" y="670"/>
                </a:lnTo>
                <a:lnTo>
                  <a:pt x="573" y="718"/>
                </a:lnTo>
                <a:lnTo>
                  <a:pt x="573" y="4502"/>
                </a:lnTo>
                <a:lnTo>
                  <a:pt x="582" y="4550"/>
                </a:lnTo>
                <a:lnTo>
                  <a:pt x="611" y="4599"/>
                </a:lnTo>
                <a:lnTo>
                  <a:pt x="660" y="4638"/>
                </a:lnTo>
                <a:lnTo>
                  <a:pt x="708" y="4647"/>
                </a:lnTo>
                <a:lnTo>
                  <a:pt x="7858" y="4647"/>
                </a:lnTo>
                <a:lnTo>
                  <a:pt x="7917" y="4638"/>
                </a:lnTo>
                <a:lnTo>
                  <a:pt x="7965" y="4599"/>
                </a:lnTo>
                <a:lnTo>
                  <a:pt x="8004" y="4550"/>
                </a:lnTo>
                <a:close/>
                <a:moveTo>
                  <a:pt x="8576" y="718"/>
                </a:moveTo>
                <a:lnTo>
                  <a:pt x="8576" y="5666"/>
                </a:lnTo>
                <a:lnTo>
                  <a:pt x="8576" y="5734"/>
                </a:lnTo>
                <a:lnTo>
                  <a:pt x="8567" y="5802"/>
                </a:lnTo>
                <a:lnTo>
                  <a:pt x="8547" y="5870"/>
                </a:lnTo>
                <a:lnTo>
                  <a:pt x="8528" y="5938"/>
                </a:lnTo>
                <a:lnTo>
                  <a:pt x="8499" y="6005"/>
                </a:lnTo>
                <a:lnTo>
                  <a:pt x="8460" y="6054"/>
                </a:lnTo>
                <a:lnTo>
                  <a:pt x="8421" y="6122"/>
                </a:lnTo>
                <a:lnTo>
                  <a:pt x="8363" y="6170"/>
                </a:lnTo>
                <a:lnTo>
                  <a:pt x="8314" y="6219"/>
                </a:lnTo>
                <a:lnTo>
                  <a:pt x="8256" y="6267"/>
                </a:lnTo>
                <a:lnTo>
                  <a:pt x="8198" y="6306"/>
                </a:lnTo>
                <a:lnTo>
                  <a:pt x="8140" y="6335"/>
                </a:lnTo>
                <a:lnTo>
                  <a:pt x="8072" y="6355"/>
                </a:lnTo>
                <a:lnTo>
                  <a:pt x="8014" y="6364"/>
                </a:lnTo>
                <a:lnTo>
                  <a:pt x="7936" y="6374"/>
                </a:lnTo>
                <a:lnTo>
                  <a:pt x="7858" y="6384"/>
                </a:lnTo>
                <a:lnTo>
                  <a:pt x="5433" y="6384"/>
                </a:lnTo>
                <a:lnTo>
                  <a:pt x="5433" y="6471"/>
                </a:lnTo>
                <a:lnTo>
                  <a:pt x="5452" y="6558"/>
                </a:lnTo>
                <a:lnTo>
                  <a:pt x="5472" y="6646"/>
                </a:lnTo>
                <a:lnTo>
                  <a:pt x="5511" y="6733"/>
                </a:lnTo>
                <a:lnTo>
                  <a:pt x="5579" y="6908"/>
                </a:lnTo>
                <a:lnTo>
                  <a:pt x="5646" y="7053"/>
                </a:lnTo>
                <a:lnTo>
                  <a:pt x="5685" y="7121"/>
                </a:lnTo>
                <a:lnTo>
                  <a:pt x="5705" y="7170"/>
                </a:lnTo>
                <a:lnTo>
                  <a:pt x="5714" y="7218"/>
                </a:lnTo>
                <a:lnTo>
                  <a:pt x="5714" y="7257"/>
                </a:lnTo>
                <a:lnTo>
                  <a:pt x="5714" y="7315"/>
                </a:lnTo>
                <a:lnTo>
                  <a:pt x="5705" y="7364"/>
                </a:lnTo>
                <a:lnTo>
                  <a:pt x="5676" y="7412"/>
                </a:lnTo>
                <a:lnTo>
                  <a:pt x="5637" y="7461"/>
                </a:lnTo>
                <a:lnTo>
                  <a:pt x="5588" y="7499"/>
                </a:lnTo>
                <a:lnTo>
                  <a:pt x="5540" y="7519"/>
                </a:lnTo>
                <a:lnTo>
                  <a:pt x="5491" y="7538"/>
                </a:lnTo>
                <a:lnTo>
                  <a:pt x="5433" y="7548"/>
                </a:lnTo>
                <a:lnTo>
                  <a:pt x="3143" y="7548"/>
                </a:lnTo>
                <a:lnTo>
                  <a:pt x="3085" y="7538"/>
                </a:lnTo>
                <a:lnTo>
                  <a:pt x="3037" y="7519"/>
                </a:lnTo>
                <a:lnTo>
                  <a:pt x="2988" y="7499"/>
                </a:lnTo>
                <a:lnTo>
                  <a:pt x="2940" y="7461"/>
                </a:lnTo>
                <a:lnTo>
                  <a:pt x="2901" y="7412"/>
                </a:lnTo>
                <a:lnTo>
                  <a:pt x="2882" y="7364"/>
                </a:lnTo>
                <a:lnTo>
                  <a:pt x="2872" y="7315"/>
                </a:lnTo>
                <a:lnTo>
                  <a:pt x="2862" y="7257"/>
                </a:lnTo>
                <a:lnTo>
                  <a:pt x="2872" y="7218"/>
                </a:lnTo>
                <a:lnTo>
                  <a:pt x="2872" y="7170"/>
                </a:lnTo>
                <a:lnTo>
                  <a:pt x="2901" y="7121"/>
                </a:lnTo>
                <a:lnTo>
                  <a:pt x="2930" y="7053"/>
                </a:lnTo>
                <a:lnTo>
                  <a:pt x="3008" y="6908"/>
                </a:lnTo>
                <a:lnTo>
                  <a:pt x="3076" y="6733"/>
                </a:lnTo>
                <a:lnTo>
                  <a:pt x="3105" y="6655"/>
                </a:lnTo>
                <a:lnTo>
                  <a:pt x="3124" y="6558"/>
                </a:lnTo>
                <a:lnTo>
                  <a:pt x="3143" y="6471"/>
                </a:lnTo>
                <a:lnTo>
                  <a:pt x="3143" y="6384"/>
                </a:lnTo>
                <a:lnTo>
                  <a:pt x="708" y="6384"/>
                </a:lnTo>
                <a:lnTo>
                  <a:pt x="641" y="6374"/>
                </a:lnTo>
                <a:lnTo>
                  <a:pt x="573" y="6364"/>
                </a:lnTo>
                <a:lnTo>
                  <a:pt x="505" y="6355"/>
                </a:lnTo>
                <a:lnTo>
                  <a:pt x="437" y="6335"/>
                </a:lnTo>
                <a:lnTo>
                  <a:pt x="379" y="6306"/>
                </a:lnTo>
                <a:lnTo>
                  <a:pt x="320" y="6267"/>
                </a:lnTo>
                <a:lnTo>
                  <a:pt x="262" y="6219"/>
                </a:lnTo>
                <a:lnTo>
                  <a:pt x="214" y="6170"/>
                </a:lnTo>
                <a:lnTo>
                  <a:pt x="165" y="6122"/>
                </a:lnTo>
                <a:lnTo>
                  <a:pt x="117" y="6054"/>
                </a:lnTo>
                <a:lnTo>
                  <a:pt x="78" y="6005"/>
                </a:lnTo>
                <a:lnTo>
                  <a:pt x="49" y="5938"/>
                </a:lnTo>
                <a:lnTo>
                  <a:pt x="29" y="5870"/>
                </a:lnTo>
                <a:lnTo>
                  <a:pt x="20" y="5802"/>
                </a:lnTo>
                <a:lnTo>
                  <a:pt x="10" y="5734"/>
                </a:lnTo>
                <a:lnTo>
                  <a:pt x="0" y="5666"/>
                </a:lnTo>
                <a:lnTo>
                  <a:pt x="0" y="718"/>
                </a:lnTo>
                <a:lnTo>
                  <a:pt x="10" y="650"/>
                </a:lnTo>
                <a:lnTo>
                  <a:pt x="20" y="573"/>
                </a:lnTo>
                <a:lnTo>
                  <a:pt x="29" y="514"/>
                </a:lnTo>
                <a:lnTo>
                  <a:pt x="49" y="447"/>
                </a:lnTo>
                <a:lnTo>
                  <a:pt x="78" y="379"/>
                </a:lnTo>
                <a:lnTo>
                  <a:pt x="117" y="320"/>
                </a:lnTo>
                <a:lnTo>
                  <a:pt x="165" y="262"/>
                </a:lnTo>
                <a:lnTo>
                  <a:pt x="214" y="204"/>
                </a:lnTo>
                <a:lnTo>
                  <a:pt x="262" y="165"/>
                </a:lnTo>
                <a:lnTo>
                  <a:pt x="320" y="117"/>
                </a:lnTo>
                <a:lnTo>
                  <a:pt x="379" y="78"/>
                </a:lnTo>
                <a:lnTo>
                  <a:pt x="437" y="49"/>
                </a:lnTo>
                <a:lnTo>
                  <a:pt x="505" y="20"/>
                </a:lnTo>
                <a:lnTo>
                  <a:pt x="573" y="10"/>
                </a:lnTo>
                <a:lnTo>
                  <a:pt x="641" y="0"/>
                </a:lnTo>
                <a:lnTo>
                  <a:pt x="708" y="0"/>
                </a:lnTo>
                <a:lnTo>
                  <a:pt x="7858" y="0"/>
                </a:lnTo>
                <a:lnTo>
                  <a:pt x="7936" y="0"/>
                </a:lnTo>
                <a:lnTo>
                  <a:pt x="8014" y="10"/>
                </a:lnTo>
                <a:lnTo>
                  <a:pt x="8072" y="20"/>
                </a:lnTo>
                <a:lnTo>
                  <a:pt x="8140" y="49"/>
                </a:lnTo>
                <a:lnTo>
                  <a:pt x="8198" y="78"/>
                </a:lnTo>
                <a:lnTo>
                  <a:pt x="8256" y="117"/>
                </a:lnTo>
                <a:lnTo>
                  <a:pt x="8314" y="165"/>
                </a:lnTo>
                <a:lnTo>
                  <a:pt x="8363" y="204"/>
                </a:lnTo>
                <a:lnTo>
                  <a:pt x="8421" y="262"/>
                </a:lnTo>
                <a:lnTo>
                  <a:pt x="8460" y="320"/>
                </a:lnTo>
                <a:lnTo>
                  <a:pt x="8499" y="379"/>
                </a:lnTo>
                <a:lnTo>
                  <a:pt x="8528" y="447"/>
                </a:lnTo>
                <a:lnTo>
                  <a:pt x="8547" y="514"/>
                </a:lnTo>
                <a:lnTo>
                  <a:pt x="8567" y="573"/>
                </a:lnTo>
                <a:lnTo>
                  <a:pt x="8576" y="650"/>
                </a:lnTo>
                <a:close/>
              </a:path>
            </a:pathLst>
          </a:custGeom>
          <a:solidFill>
            <a:srgbClr val="1CAB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1"/>
          <p:cNvSpPr txBox="1"/>
          <p:nvPr/>
        </p:nvSpPr>
        <p:spPr>
          <a:xfrm>
            <a:off x="2278295" y="4283922"/>
            <a:ext cx="301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http://assonoonan.fr</a:t>
            </a:r>
            <a:endParaRPr b="1" sz="1800"/>
          </a:p>
        </p:txBody>
      </p:sp>
      <p:sp>
        <p:nvSpPr>
          <p:cNvPr id="365" name="Google Shape;365;p21"/>
          <p:cNvSpPr txBox="1"/>
          <p:nvPr/>
        </p:nvSpPr>
        <p:spPr>
          <a:xfrm>
            <a:off x="2260858" y="3905984"/>
            <a:ext cx="376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assonoonan@gmail.com</a:t>
            </a:r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NA Infographics by Slidesgo">
  <a:themeElements>
    <a:clrScheme name="Simple Light">
      <a:dk1>
        <a:srgbClr val="000000"/>
      </a:dk1>
      <a:lt1>
        <a:srgbClr val="D6D4CC"/>
      </a:lt1>
      <a:dk2>
        <a:srgbClr val="2B3B5C"/>
      </a:dk2>
      <a:lt2>
        <a:srgbClr val="075681"/>
      </a:lt2>
      <a:accent1>
        <a:srgbClr val="287CBC"/>
      </a:accent1>
      <a:accent2>
        <a:srgbClr val="FE7702"/>
      </a:accent2>
      <a:accent3>
        <a:srgbClr val="E94B86"/>
      </a:accent3>
      <a:accent4>
        <a:srgbClr val="25AC9B"/>
      </a:accent4>
      <a:accent5>
        <a:srgbClr val="ECB004"/>
      </a:accent5>
      <a:accent6>
        <a:srgbClr val="B52A8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