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Fira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FiraSans-bold.fntdata"/><Relationship Id="rId23" Type="http://schemas.openxmlformats.org/officeDocument/2006/relationships/font" Target="fonts/Fira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-boldItalic.fntdata"/><Relationship Id="rId25" Type="http://schemas.openxmlformats.org/officeDocument/2006/relationships/font" Target="fonts/Fira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0815fbb87_2_2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90815fbb87_2_2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5530272ca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5530272ca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95122841b2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95122841b2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b555f53a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b555f53a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b555f53aff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b555f53af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b5530272ca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b5530272ca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0815fbb87_2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0815fbb87_2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5122841b2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5122841b2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5122841b2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5122841b2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95122841b2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95122841b2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b5530272ca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b5530272ca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b5530272ca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b5530272ca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b5530272ca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b5530272ca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5530272ca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5530272ca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886700" y="916300"/>
            <a:ext cx="3800100" cy="185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1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886700" y="2767775"/>
            <a:ext cx="38001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153454"/>
            <a:ext cx="82296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3454"/>
            <a:ext cx="8229600" cy="3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886700" y="1068700"/>
            <a:ext cx="3800100" cy="185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Le syndrome de Noonan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886700" y="2996375"/>
            <a:ext cx="38001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Qu’est-ce que c’est ?</a:t>
            </a:r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75" y="113625"/>
            <a:ext cx="48768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22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diagnostic difficile</a:t>
            </a:r>
            <a:endParaRPr/>
          </a:p>
        </p:txBody>
      </p:sp>
      <p:sp>
        <p:nvSpPr>
          <p:cNvPr id="1571" name="Google Shape;1571;p22"/>
          <p:cNvSpPr/>
          <p:nvPr/>
        </p:nvSpPr>
        <p:spPr>
          <a:xfrm flipH="1">
            <a:off x="2423413" y="986350"/>
            <a:ext cx="5989500" cy="9264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22"/>
          <p:cNvSpPr/>
          <p:nvPr/>
        </p:nvSpPr>
        <p:spPr>
          <a:xfrm flipH="1">
            <a:off x="2423413" y="2376100"/>
            <a:ext cx="5989500" cy="926400"/>
          </a:xfrm>
          <a:prstGeom prst="homePlate">
            <a:avLst>
              <a:gd fmla="val 27939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" name="Google Shape;1573;p22"/>
          <p:cNvSpPr/>
          <p:nvPr/>
        </p:nvSpPr>
        <p:spPr>
          <a:xfrm flipH="1">
            <a:off x="2423413" y="3775375"/>
            <a:ext cx="5989500" cy="926400"/>
          </a:xfrm>
          <a:prstGeom prst="homePlate">
            <a:avLst>
              <a:gd fmla="val 26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4" name="Google Shape;1574;p22"/>
          <p:cNvGrpSpPr/>
          <p:nvPr/>
        </p:nvGrpSpPr>
        <p:grpSpPr>
          <a:xfrm flipH="1" rot="-5400000">
            <a:off x="-561074" y="2266072"/>
            <a:ext cx="3730839" cy="1146506"/>
            <a:chOff x="3073119" y="3311467"/>
            <a:chExt cx="2869876" cy="881927"/>
          </a:xfrm>
        </p:grpSpPr>
        <p:sp>
          <p:nvSpPr>
            <p:cNvPr id="1575" name="Google Shape;1575;p22"/>
            <p:cNvSpPr/>
            <p:nvPr/>
          </p:nvSpPr>
          <p:spPr>
            <a:xfrm>
              <a:off x="3073119" y="3311467"/>
              <a:ext cx="2869876" cy="881927"/>
            </a:xfrm>
            <a:custGeom>
              <a:rect b="b" l="l" r="r" t="t"/>
              <a:pathLst>
                <a:path extrusionOk="0" h="3123" w="10162">
                  <a:moveTo>
                    <a:pt x="5081" y="1"/>
                  </a:moveTo>
                  <a:cubicBezTo>
                    <a:pt x="3790" y="1"/>
                    <a:pt x="3145" y="744"/>
                    <a:pt x="2522" y="1464"/>
                  </a:cubicBezTo>
                  <a:cubicBezTo>
                    <a:pt x="1922" y="2162"/>
                    <a:pt x="1344" y="2830"/>
                    <a:pt x="188" y="2830"/>
                  </a:cubicBezTo>
                  <a:cubicBezTo>
                    <a:pt x="1" y="2830"/>
                    <a:pt x="1" y="3115"/>
                    <a:pt x="188" y="3123"/>
                  </a:cubicBezTo>
                  <a:cubicBezTo>
                    <a:pt x="1479" y="3123"/>
                    <a:pt x="2124" y="2372"/>
                    <a:pt x="2747" y="1652"/>
                  </a:cubicBezTo>
                  <a:cubicBezTo>
                    <a:pt x="3355" y="954"/>
                    <a:pt x="3925" y="294"/>
                    <a:pt x="5081" y="294"/>
                  </a:cubicBezTo>
                  <a:cubicBezTo>
                    <a:pt x="6237" y="294"/>
                    <a:pt x="6807" y="954"/>
                    <a:pt x="7415" y="1652"/>
                  </a:cubicBezTo>
                  <a:cubicBezTo>
                    <a:pt x="8038" y="2372"/>
                    <a:pt x="8683" y="3123"/>
                    <a:pt x="9974" y="3123"/>
                  </a:cubicBezTo>
                  <a:cubicBezTo>
                    <a:pt x="10161" y="3115"/>
                    <a:pt x="10161" y="2830"/>
                    <a:pt x="9974" y="2830"/>
                  </a:cubicBezTo>
                  <a:cubicBezTo>
                    <a:pt x="8818" y="2830"/>
                    <a:pt x="8240" y="2162"/>
                    <a:pt x="7640" y="1464"/>
                  </a:cubicBezTo>
                  <a:cubicBezTo>
                    <a:pt x="7017" y="744"/>
                    <a:pt x="6372" y="1"/>
                    <a:pt x="5081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2"/>
            <p:cNvSpPr/>
            <p:nvPr/>
          </p:nvSpPr>
          <p:spPr>
            <a:xfrm>
              <a:off x="3073119" y="3311467"/>
              <a:ext cx="2869876" cy="881927"/>
            </a:xfrm>
            <a:custGeom>
              <a:rect b="b" l="l" r="r" t="t"/>
              <a:pathLst>
                <a:path extrusionOk="0" h="3123" w="10162">
                  <a:moveTo>
                    <a:pt x="188" y="1"/>
                  </a:moveTo>
                  <a:cubicBezTo>
                    <a:pt x="1" y="1"/>
                    <a:pt x="1" y="286"/>
                    <a:pt x="188" y="294"/>
                  </a:cubicBezTo>
                  <a:cubicBezTo>
                    <a:pt x="1344" y="294"/>
                    <a:pt x="1922" y="954"/>
                    <a:pt x="2522" y="1652"/>
                  </a:cubicBezTo>
                  <a:cubicBezTo>
                    <a:pt x="3145" y="2372"/>
                    <a:pt x="3790" y="3123"/>
                    <a:pt x="5081" y="3123"/>
                  </a:cubicBezTo>
                  <a:cubicBezTo>
                    <a:pt x="6372" y="3123"/>
                    <a:pt x="7017" y="2372"/>
                    <a:pt x="7640" y="1652"/>
                  </a:cubicBezTo>
                  <a:cubicBezTo>
                    <a:pt x="8240" y="954"/>
                    <a:pt x="8818" y="294"/>
                    <a:pt x="9974" y="294"/>
                  </a:cubicBezTo>
                  <a:cubicBezTo>
                    <a:pt x="10161" y="286"/>
                    <a:pt x="10161" y="1"/>
                    <a:pt x="9974" y="1"/>
                  </a:cubicBezTo>
                  <a:cubicBezTo>
                    <a:pt x="8683" y="1"/>
                    <a:pt x="8038" y="744"/>
                    <a:pt x="7415" y="1464"/>
                  </a:cubicBezTo>
                  <a:cubicBezTo>
                    <a:pt x="6807" y="2162"/>
                    <a:pt x="6237" y="2830"/>
                    <a:pt x="5081" y="2830"/>
                  </a:cubicBezTo>
                  <a:cubicBezTo>
                    <a:pt x="3925" y="2830"/>
                    <a:pt x="3355" y="2162"/>
                    <a:pt x="2747" y="1464"/>
                  </a:cubicBezTo>
                  <a:cubicBezTo>
                    <a:pt x="2124" y="744"/>
                    <a:pt x="1479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2"/>
            <p:cNvSpPr/>
            <p:nvPr/>
          </p:nvSpPr>
          <p:spPr>
            <a:xfrm>
              <a:off x="3199357" y="3343943"/>
              <a:ext cx="28806" cy="811328"/>
            </a:xfrm>
            <a:custGeom>
              <a:rect b="b" l="l" r="r" t="t"/>
              <a:pathLst>
                <a:path extrusionOk="0" h="2873" w="102">
                  <a:moveTo>
                    <a:pt x="50" y="0"/>
                  </a:moveTo>
                  <a:cubicBezTo>
                    <a:pt x="24" y="0"/>
                    <a:pt x="0" y="17"/>
                    <a:pt x="4" y="51"/>
                  </a:cubicBezTo>
                  <a:lnTo>
                    <a:pt x="4" y="2820"/>
                  </a:lnTo>
                  <a:cubicBezTo>
                    <a:pt x="4" y="2850"/>
                    <a:pt x="26" y="2873"/>
                    <a:pt x="49" y="2873"/>
                  </a:cubicBezTo>
                  <a:cubicBezTo>
                    <a:pt x="79" y="2873"/>
                    <a:pt x="101" y="2850"/>
                    <a:pt x="101" y="2820"/>
                  </a:cubicBezTo>
                  <a:lnTo>
                    <a:pt x="101" y="51"/>
                  </a:lnTo>
                  <a:cubicBezTo>
                    <a:pt x="101" y="17"/>
                    <a:pt x="75" y="0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2"/>
            <p:cNvSpPr/>
            <p:nvPr/>
          </p:nvSpPr>
          <p:spPr>
            <a:xfrm>
              <a:off x="3488549" y="3445606"/>
              <a:ext cx="27676" cy="616474"/>
            </a:xfrm>
            <a:custGeom>
              <a:rect b="b" l="l" r="r" t="t"/>
              <a:pathLst>
                <a:path extrusionOk="0" h="2183" w="98">
                  <a:moveTo>
                    <a:pt x="49" y="1"/>
                  </a:moveTo>
                  <a:cubicBezTo>
                    <a:pt x="25" y="1"/>
                    <a:pt x="0" y="17"/>
                    <a:pt x="0" y="51"/>
                  </a:cubicBezTo>
                  <a:lnTo>
                    <a:pt x="0" y="2130"/>
                  </a:lnTo>
                  <a:cubicBezTo>
                    <a:pt x="0" y="2160"/>
                    <a:pt x="23" y="2182"/>
                    <a:pt x="53" y="2182"/>
                  </a:cubicBezTo>
                  <a:cubicBezTo>
                    <a:pt x="75" y="2182"/>
                    <a:pt x="98" y="2160"/>
                    <a:pt x="98" y="2130"/>
                  </a:cubicBezTo>
                  <a:lnTo>
                    <a:pt x="98" y="51"/>
                  </a:lnTo>
                  <a:cubicBezTo>
                    <a:pt x="98" y="17"/>
                    <a:pt x="74" y="1"/>
                    <a:pt x="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2"/>
            <p:cNvSpPr/>
            <p:nvPr/>
          </p:nvSpPr>
          <p:spPr>
            <a:xfrm>
              <a:off x="4066085" y="3479493"/>
              <a:ext cx="28806" cy="544462"/>
            </a:xfrm>
            <a:custGeom>
              <a:rect b="b" l="l" r="r" t="t"/>
              <a:pathLst>
                <a:path extrusionOk="0" h="1928" w="102">
                  <a:moveTo>
                    <a:pt x="50" y="1"/>
                  </a:moveTo>
                  <a:cubicBezTo>
                    <a:pt x="25" y="1"/>
                    <a:pt x="0" y="17"/>
                    <a:pt x="4" y="51"/>
                  </a:cubicBezTo>
                  <a:lnTo>
                    <a:pt x="4" y="1875"/>
                  </a:lnTo>
                  <a:cubicBezTo>
                    <a:pt x="4" y="1905"/>
                    <a:pt x="27" y="1927"/>
                    <a:pt x="49" y="1927"/>
                  </a:cubicBezTo>
                  <a:cubicBezTo>
                    <a:pt x="79" y="1927"/>
                    <a:pt x="102" y="1905"/>
                    <a:pt x="102" y="1875"/>
                  </a:cubicBezTo>
                  <a:lnTo>
                    <a:pt x="102" y="51"/>
                  </a:lnTo>
                  <a:cubicBezTo>
                    <a:pt x="102" y="17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2"/>
            <p:cNvSpPr/>
            <p:nvPr/>
          </p:nvSpPr>
          <p:spPr>
            <a:xfrm>
              <a:off x="4355276" y="3354392"/>
              <a:ext cx="28806" cy="790148"/>
            </a:xfrm>
            <a:custGeom>
              <a:rect b="b" l="l" r="r" t="t"/>
              <a:pathLst>
                <a:path extrusionOk="0" h="2798" w="102">
                  <a:moveTo>
                    <a:pt x="52" y="1"/>
                  </a:moveTo>
                  <a:cubicBezTo>
                    <a:pt x="27" y="1"/>
                    <a:pt x="1" y="18"/>
                    <a:pt x="1" y="52"/>
                  </a:cubicBezTo>
                  <a:lnTo>
                    <a:pt x="1" y="2745"/>
                  </a:lnTo>
                  <a:cubicBezTo>
                    <a:pt x="1" y="2775"/>
                    <a:pt x="23" y="2798"/>
                    <a:pt x="53" y="2798"/>
                  </a:cubicBezTo>
                  <a:cubicBezTo>
                    <a:pt x="76" y="2798"/>
                    <a:pt x="98" y="2775"/>
                    <a:pt x="98" y="2745"/>
                  </a:cubicBezTo>
                  <a:lnTo>
                    <a:pt x="98" y="52"/>
                  </a:lnTo>
                  <a:cubicBezTo>
                    <a:pt x="102" y="18"/>
                    <a:pt x="78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2"/>
            <p:cNvSpPr/>
            <p:nvPr/>
          </p:nvSpPr>
          <p:spPr>
            <a:xfrm>
              <a:off x="4644468" y="3358627"/>
              <a:ext cx="29088" cy="785912"/>
            </a:xfrm>
            <a:custGeom>
              <a:rect b="b" l="l" r="r" t="t"/>
              <a:pathLst>
                <a:path extrusionOk="0" h="2783" w="103">
                  <a:moveTo>
                    <a:pt x="51" y="1"/>
                  </a:moveTo>
                  <a:cubicBezTo>
                    <a:pt x="25" y="1"/>
                    <a:pt x="1" y="18"/>
                    <a:pt x="5" y="52"/>
                  </a:cubicBezTo>
                  <a:lnTo>
                    <a:pt x="5" y="2730"/>
                  </a:lnTo>
                  <a:cubicBezTo>
                    <a:pt x="5" y="2760"/>
                    <a:pt x="27" y="2783"/>
                    <a:pt x="50" y="2783"/>
                  </a:cubicBezTo>
                  <a:cubicBezTo>
                    <a:pt x="80" y="2783"/>
                    <a:pt x="102" y="2760"/>
                    <a:pt x="102" y="2730"/>
                  </a:cubicBezTo>
                  <a:lnTo>
                    <a:pt x="102" y="52"/>
                  </a:lnTo>
                  <a:cubicBezTo>
                    <a:pt x="102" y="18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2"/>
            <p:cNvSpPr/>
            <p:nvPr/>
          </p:nvSpPr>
          <p:spPr>
            <a:xfrm>
              <a:off x="4933942" y="3485988"/>
              <a:ext cx="27676" cy="527236"/>
            </a:xfrm>
            <a:custGeom>
              <a:rect b="b" l="l" r="r" t="t"/>
              <a:pathLst>
                <a:path extrusionOk="0" h="1867" w="98">
                  <a:moveTo>
                    <a:pt x="49" y="0"/>
                  </a:moveTo>
                  <a:cubicBezTo>
                    <a:pt x="25" y="0"/>
                    <a:pt x="0" y="17"/>
                    <a:pt x="0" y="51"/>
                  </a:cubicBezTo>
                  <a:lnTo>
                    <a:pt x="0" y="1822"/>
                  </a:lnTo>
                  <a:cubicBezTo>
                    <a:pt x="0" y="1844"/>
                    <a:pt x="23" y="1867"/>
                    <a:pt x="53" y="1867"/>
                  </a:cubicBezTo>
                  <a:cubicBezTo>
                    <a:pt x="75" y="1867"/>
                    <a:pt x="98" y="1852"/>
                    <a:pt x="98" y="1822"/>
                  </a:cubicBezTo>
                  <a:lnTo>
                    <a:pt x="98" y="51"/>
                  </a:lnTo>
                  <a:cubicBezTo>
                    <a:pt x="98" y="17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2"/>
            <p:cNvSpPr/>
            <p:nvPr/>
          </p:nvSpPr>
          <p:spPr>
            <a:xfrm>
              <a:off x="5511478" y="3435157"/>
              <a:ext cx="28806" cy="628899"/>
            </a:xfrm>
            <a:custGeom>
              <a:rect b="b" l="l" r="r" t="t"/>
              <a:pathLst>
                <a:path extrusionOk="0" h="2227" w="102">
                  <a:moveTo>
                    <a:pt x="50" y="0"/>
                  </a:moveTo>
                  <a:cubicBezTo>
                    <a:pt x="24" y="0"/>
                    <a:pt x="0" y="17"/>
                    <a:pt x="4" y="51"/>
                  </a:cubicBezTo>
                  <a:lnTo>
                    <a:pt x="4" y="2174"/>
                  </a:lnTo>
                  <a:cubicBezTo>
                    <a:pt x="4" y="2204"/>
                    <a:pt x="26" y="2227"/>
                    <a:pt x="49" y="2227"/>
                  </a:cubicBezTo>
                  <a:cubicBezTo>
                    <a:pt x="79" y="2227"/>
                    <a:pt x="101" y="2204"/>
                    <a:pt x="101" y="2174"/>
                  </a:cubicBezTo>
                  <a:lnTo>
                    <a:pt x="101" y="51"/>
                  </a:lnTo>
                  <a:cubicBezTo>
                    <a:pt x="101" y="17"/>
                    <a:pt x="75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2"/>
            <p:cNvSpPr/>
            <p:nvPr/>
          </p:nvSpPr>
          <p:spPr>
            <a:xfrm>
              <a:off x="5800669" y="3343943"/>
              <a:ext cx="28806" cy="811328"/>
            </a:xfrm>
            <a:custGeom>
              <a:rect b="b" l="l" r="r" t="t"/>
              <a:pathLst>
                <a:path extrusionOk="0" h="2873" w="102">
                  <a:moveTo>
                    <a:pt x="52" y="0"/>
                  </a:moveTo>
                  <a:cubicBezTo>
                    <a:pt x="27" y="0"/>
                    <a:pt x="0" y="17"/>
                    <a:pt x="0" y="51"/>
                  </a:cubicBezTo>
                  <a:lnTo>
                    <a:pt x="0" y="2820"/>
                  </a:lnTo>
                  <a:cubicBezTo>
                    <a:pt x="0" y="2850"/>
                    <a:pt x="23" y="2873"/>
                    <a:pt x="53" y="2873"/>
                  </a:cubicBezTo>
                  <a:cubicBezTo>
                    <a:pt x="75" y="2873"/>
                    <a:pt x="98" y="2850"/>
                    <a:pt x="98" y="2820"/>
                  </a:cubicBezTo>
                  <a:lnTo>
                    <a:pt x="98" y="51"/>
                  </a:lnTo>
                  <a:cubicBezTo>
                    <a:pt x="102" y="17"/>
                    <a:pt x="77" y="0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5" name="Google Shape;1585;p22"/>
          <p:cNvSpPr/>
          <p:nvPr/>
        </p:nvSpPr>
        <p:spPr>
          <a:xfrm>
            <a:off x="5698540" y="1176250"/>
            <a:ext cx="24102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371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Une forte variabilité d’expressions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6" name="Google Shape;1586;p22"/>
          <p:cNvSpPr/>
          <p:nvPr/>
        </p:nvSpPr>
        <p:spPr>
          <a:xfrm>
            <a:off x="5698601" y="2566000"/>
            <a:ext cx="24102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371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Dans 50% des cas une prise de sang permet de poser le diagnostic, via test génétique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7" name="Google Shape;1587;p22"/>
          <p:cNvSpPr/>
          <p:nvPr/>
        </p:nvSpPr>
        <p:spPr>
          <a:xfrm>
            <a:off x="5698601" y="3965275"/>
            <a:ext cx="24102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371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Similarité avec la NeuroFibromatose, et les syndromes de Turner, Costello, CFC, Williams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8" name="Google Shape;1588;p22"/>
          <p:cNvSpPr/>
          <p:nvPr/>
        </p:nvSpPr>
        <p:spPr>
          <a:xfrm>
            <a:off x="3111825" y="1176232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89" name="Google Shape;1589;p22"/>
          <p:cNvSpPr/>
          <p:nvPr/>
        </p:nvSpPr>
        <p:spPr>
          <a:xfrm>
            <a:off x="3111825" y="2565992"/>
            <a:ext cx="547291" cy="546616"/>
          </a:xfrm>
          <a:custGeom>
            <a:rect b="b" l="l" r="r" t="t"/>
            <a:pathLst>
              <a:path extrusionOk="0" h="27520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90" name="Google Shape;1590;p22"/>
          <p:cNvSpPr/>
          <p:nvPr/>
        </p:nvSpPr>
        <p:spPr>
          <a:xfrm>
            <a:off x="3111825" y="3965257"/>
            <a:ext cx="547291" cy="546636"/>
          </a:xfrm>
          <a:custGeom>
            <a:rect b="b" l="l" r="r" t="t"/>
            <a:pathLst>
              <a:path extrusionOk="0" h="27521" w="27554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91" name="Google Shape;1591;p22"/>
          <p:cNvSpPr/>
          <p:nvPr/>
        </p:nvSpPr>
        <p:spPr>
          <a:xfrm>
            <a:off x="3044963" y="1109050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22"/>
          <p:cNvSpPr/>
          <p:nvPr/>
        </p:nvSpPr>
        <p:spPr>
          <a:xfrm>
            <a:off x="3044963" y="2498800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22"/>
          <p:cNvSpPr/>
          <p:nvPr/>
        </p:nvSpPr>
        <p:spPr>
          <a:xfrm>
            <a:off x="3044963" y="3898075"/>
            <a:ext cx="681000" cy="6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4" name="Google Shape;1594;p22"/>
          <p:cNvGrpSpPr/>
          <p:nvPr/>
        </p:nvGrpSpPr>
        <p:grpSpPr>
          <a:xfrm>
            <a:off x="4194653" y="4043435"/>
            <a:ext cx="1157865" cy="390280"/>
            <a:chOff x="3993073" y="3612089"/>
            <a:chExt cx="1157865" cy="390280"/>
          </a:xfrm>
        </p:grpSpPr>
        <p:sp>
          <p:nvSpPr>
            <p:cNvPr id="1595" name="Google Shape;1595;p22"/>
            <p:cNvSpPr/>
            <p:nvPr/>
          </p:nvSpPr>
          <p:spPr>
            <a:xfrm rot="5400000">
              <a:off x="4407556" y="3267145"/>
              <a:ext cx="252168" cy="1081135"/>
            </a:xfrm>
            <a:custGeom>
              <a:rect b="b" l="l" r="r" t="t"/>
              <a:pathLst>
                <a:path extrusionOk="0" h="7820" w="1824">
                  <a:moveTo>
                    <a:pt x="1726" y="98"/>
                  </a:moveTo>
                  <a:lnTo>
                    <a:pt x="1726" y="6912"/>
                  </a:lnTo>
                  <a:cubicBezTo>
                    <a:pt x="1719" y="7355"/>
                    <a:pt x="1359" y="7715"/>
                    <a:pt x="908" y="7715"/>
                  </a:cubicBezTo>
                  <a:cubicBezTo>
                    <a:pt x="466" y="7715"/>
                    <a:pt x="106" y="7355"/>
                    <a:pt x="98" y="6912"/>
                  </a:cubicBezTo>
                  <a:lnTo>
                    <a:pt x="98" y="98"/>
                  </a:lnTo>
                  <a:close/>
                  <a:moveTo>
                    <a:pt x="0" y="1"/>
                  </a:moveTo>
                  <a:lnTo>
                    <a:pt x="0" y="6912"/>
                  </a:lnTo>
                  <a:cubicBezTo>
                    <a:pt x="0" y="7415"/>
                    <a:pt x="406" y="7820"/>
                    <a:pt x="908" y="7820"/>
                  </a:cubicBezTo>
                  <a:cubicBezTo>
                    <a:pt x="1411" y="7820"/>
                    <a:pt x="1824" y="7415"/>
                    <a:pt x="1824" y="6912"/>
                  </a:cubicBezTo>
                  <a:lnTo>
                    <a:pt x="1824" y="1"/>
                  </a:lnTo>
                  <a:close/>
                </a:path>
              </a:pathLst>
            </a:custGeom>
            <a:solidFill>
              <a:srgbClr val="242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2"/>
            <p:cNvSpPr/>
            <p:nvPr/>
          </p:nvSpPr>
          <p:spPr>
            <a:xfrm rot="5400000">
              <a:off x="4909553" y="3760983"/>
              <a:ext cx="390280" cy="92491"/>
            </a:xfrm>
            <a:custGeom>
              <a:rect b="b" l="l" r="r" t="t"/>
              <a:pathLst>
                <a:path extrusionOk="0" h="669" w="2823">
                  <a:moveTo>
                    <a:pt x="2702" y="120"/>
                  </a:moveTo>
                  <a:lnTo>
                    <a:pt x="2702" y="548"/>
                  </a:lnTo>
                  <a:lnTo>
                    <a:pt x="121" y="548"/>
                  </a:lnTo>
                  <a:lnTo>
                    <a:pt x="121" y="120"/>
                  </a:lnTo>
                  <a:close/>
                  <a:moveTo>
                    <a:pt x="61" y="0"/>
                  </a:moveTo>
                  <a:cubicBezTo>
                    <a:pt x="31" y="0"/>
                    <a:pt x="1" y="23"/>
                    <a:pt x="1" y="60"/>
                  </a:cubicBezTo>
                  <a:lnTo>
                    <a:pt x="1" y="608"/>
                  </a:lnTo>
                  <a:cubicBezTo>
                    <a:pt x="1" y="638"/>
                    <a:pt x="31" y="668"/>
                    <a:pt x="61" y="668"/>
                  </a:cubicBezTo>
                  <a:lnTo>
                    <a:pt x="2762" y="668"/>
                  </a:lnTo>
                  <a:cubicBezTo>
                    <a:pt x="2800" y="668"/>
                    <a:pt x="2822" y="638"/>
                    <a:pt x="2822" y="608"/>
                  </a:cubicBezTo>
                  <a:lnTo>
                    <a:pt x="2822" y="60"/>
                  </a:lnTo>
                  <a:cubicBezTo>
                    <a:pt x="2822" y="23"/>
                    <a:pt x="2800" y="0"/>
                    <a:pt x="2762" y="0"/>
                  </a:cubicBezTo>
                  <a:close/>
                </a:path>
              </a:pathLst>
            </a:custGeom>
            <a:solidFill>
              <a:srgbClr val="242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7" name="Google Shape;1597;p22"/>
          <p:cNvSpPr/>
          <p:nvPr/>
        </p:nvSpPr>
        <p:spPr>
          <a:xfrm rot="-5400000">
            <a:off x="4283280" y="2681350"/>
            <a:ext cx="197400" cy="315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8" name="Google Shape;1598;p22"/>
          <p:cNvGrpSpPr/>
          <p:nvPr/>
        </p:nvGrpSpPr>
        <p:grpSpPr>
          <a:xfrm>
            <a:off x="4194653" y="2644160"/>
            <a:ext cx="1157865" cy="390280"/>
            <a:chOff x="3993073" y="3612089"/>
            <a:chExt cx="1157865" cy="390280"/>
          </a:xfrm>
        </p:grpSpPr>
        <p:sp>
          <p:nvSpPr>
            <p:cNvPr id="1599" name="Google Shape;1599;p22"/>
            <p:cNvSpPr/>
            <p:nvPr/>
          </p:nvSpPr>
          <p:spPr>
            <a:xfrm rot="5400000">
              <a:off x="4407556" y="3267145"/>
              <a:ext cx="252168" cy="1081135"/>
            </a:xfrm>
            <a:custGeom>
              <a:rect b="b" l="l" r="r" t="t"/>
              <a:pathLst>
                <a:path extrusionOk="0" h="7820" w="1824">
                  <a:moveTo>
                    <a:pt x="1726" y="98"/>
                  </a:moveTo>
                  <a:lnTo>
                    <a:pt x="1726" y="6912"/>
                  </a:lnTo>
                  <a:cubicBezTo>
                    <a:pt x="1719" y="7355"/>
                    <a:pt x="1359" y="7715"/>
                    <a:pt x="908" y="7715"/>
                  </a:cubicBezTo>
                  <a:cubicBezTo>
                    <a:pt x="466" y="7715"/>
                    <a:pt x="106" y="7355"/>
                    <a:pt x="98" y="6912"/>
                  </a:cubicBezTo>
                  <a:lnTo>
                    <a:pt x="98" y="98"/>
                  </a:lnTo>
                  <a:close/>
                  <a:moveTo>
                    <a:pt x="0" y="1"/>
                  </a:moveTo>
                  <a:lnTo>
                    <a:pt x="0" y="6912"/>
                  </a:lnTo>
                  <a:cubicBezTo>
                    <a:pt x="0" y="7415"/>
                    <a:pt x="406" y="7820"/>
                    <a:pt x="908" y="7820"/>
                  </a:cubicBezTo>
                  <a:cubicBezTo>
                    <a:pt x="1411" y="7820"/>
                    <a:pt x="1824" y="7415"/>
                    <a:pt x="1824" y="6912"/>
                  </a:cubicBezTo>
                  <a:lnTo>
                    <a:pt x="1824" y="1"/>
                  </a:lnTo>
                  <a:close/>
                </a:path>
              </a:pathLst>
            </a:custGeom>
            <a:solidFill>
              <a:srgbClr val="242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2"/>
            <p:cNvSpPr/>
            <p:nvPr/>
          </p:nvSpPr>
          <p:spPr>
            <a:xfrm rot="5400000">
              <a:off x="4909553" y="3760983"/>
              <a:ext cx="390280" cy="92491"/>
            </a:xfrm>
            <a:custGeom>
              <a:rect b="b" l="l" r="r" t="t"/>
              <a:pathLst>
                <a:path extrusionOk="0" h="669" w="2823">
                  <a:moveTo>
                    <a:pt x="2702" y="120"/>
                  </a:moveTo>
                  <a:lnTo>
                    <a:pt x="2702" y="548"/>
                  </a:lnTo>
                  <a:lnTo>
                    <a:pt x="121" y="548"/>
                  </a:lnTo>
                  <a:lnTo>
                    <a:pt x="121" y="120"/>
                  </a:lnTo>
                  <a:close/>
                  <a:moveTo>
                    <a:pt x="61" y="0"/>
                  </a:moveTo>
                  <a:cubicBezTo>
                    <a:pt x="31" y="0"/>
                    <a:pt x="1" y="23"/>
                    <a:pt x="1" y="60"/>
                  </a:cubicBezTo>
                  <a:lnTo>
                    <a:pt x="1" y="608"/>
                  </a:lnTo>
                  <a:cubicBezTo>
                    <a:pt x="1" y="638"/>
                    <a:pt x="31" y="668"/>
                    <a:pt x="61" y="668"/>
                  </a:cubicBezTo>
                  <a:lnTo>
                    <a:pt x="2762" y="668"/>
                  </a:lnTo>
                  <a:cubicBezTo>
                    <a:pt x="2800" y="668"/>
                    <a:pt x="2822" y="638"/>
                    <a:pt x="2822" y="608"/>
                  </a:cubicBezTo>
                  <a:lnTo>
                    <a:pt x="2822" y="60"/>
                  </a:lnTo>
                  <a:cubicBezTo>
                    <a:pt x="2822" y="23"/>
                    <a:pt x="2800" y="0"/>
                    <a:pt x="2762" y="0"/>
                  </a:cubicBezTo>
                  <a:close/>
                </a:path>
              </a:pathLst>
            </a:custGeom>
            <a:solidFill>
              <a:srgbClr val="242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1" name="Google Shape;1601;p22"/>
          <p:cNvGrpSpPr/>
          <p:nvPr/>
        </p:nvGrpSpPr>
        <p:grpSpPr>
          <a:xfrm>
            <a:off x="4194653" y="1254410"/>
            <a:ext cx="1157865" cy="390280"/>
            <a:chOff x="3993073" y="3612089"/>
            <a:chExt cx="1157865" cy="390280"/>
          </a:xfrm>
        </p:grpSpPr>
        <p:sp>
          <p:nvSpPr>
            <p:cNvPr id="1602" name="Google Shape;1602;p22"/>
            <p:cNvSpPr/>
            <p:nvPr/>
          </p:nvSpPr>
          <p:spPr>
            <a:xfrm rot="5400000">
              <a:off x="4407556" y="3267145"/>
              <a:ext cx="252168" cy="1081135"/>
            </a:xfrm>
            <a:custGeom>
              <a:rect b="b" l="l" r="r" t="t"/>
              <a:pathLst>
                <a:path extrusionOk="0" h="7820" w="1824">
                  <a:moveTo>
                    <a:pt x="1726" y="98"/>
                  </a:moveTo>
                  <a:lnTo>
                    <a:pt x="1726" y="6912"/>
                  </a:lnTo>
                  <a:cubicBezTo>
                    <a:pt x="1719" y="7355"/>
                    <a:pt x="1359" y="7715"/>
                    <a:pt x="908" y="7715"/>
                  </a:cubicBezTo>
                  <a:cubicBezTo>
                    <a:pt x="466" y="7715"/>
                    <a:pt x="106" y="7355"/>
                    <a:pt x="98" y="6912"/>
                  </a:cubicBezTo>
                  <a:lnTo>
                    <a:pt x="98" y="98"/>
                  </a:lnTo>
                  <a:close/>
                  <a:moveTo>
                    <a:pt x="0" y="1"/>
                  </a:moveTo>
                  <a:lnTo>
                    <a:pt x="0" y="6912"/>
                  </a:lnTo>
                  <a:cubicBezTo>
                    <a:pt x="0" y="7415"/>
                    <a:pt x="406" y="7820"/>
                    <a:pt x="908" y="7820"/>
                  </a:cubicBezTo>
                  <a:cubicBezTo>
                    <a:pt x="1411" y="7820"/>
                    <a:pt x="1824" y="7415"/>
                    <a:pt x="1824" y="6912"/>
                  </a:cubicBezTo>
                  <a:lnTo>
                    <a:pt x="1824" y="1"/>
                  </a:lnTo>
                  <a:close/>
                </a:path>
              </a:pathLst>
            </a:custGeom>
            <a:solidFill>
              <a:srgbClr val="242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2"/>
            <p:cNvSpPr/>
            <p:nvPr/>
          </p:nvSpPr>
          <p:spPr>
            <a:xfrm rot="5400000">
              <a:off x="4909553" y="3760983"/>
              <a:ext cx="390280" cy="92491"/>
            </a:xfrm>
            <a:custGeom>
              <a:rect b="b" l="l" r="r" t="t"/>
              <a:pathLst>
                <a:path extrusionOk="0" h="669" w="2823">
                  <a:moveTo>
                    <a:pt x="2702" y="120"/>
                  </a:moveTo>
                  <a:lnTo>
                    <a:pt x="2702" y="548"/>
                  </a:lnTo>
                  <a:lnTo>
                    <a:pt x="121" y="548"/>
                  </a:lnTo>
                  <a:lnTo>
                    <a:pt x="121" y="120"/>
                  </a:lnTo>
                  <a:close/>
                  <a:moveTo>
                    <a:pt x="61" y="0"/>
                  </a:moveTo>
                  <a:cubicBezTo>
                    <a:pt x="31" y="0"/>
                    <a:pt x="1" y="23"/>
                    <a:pt x="1" y="60"/>
                  </a:cubicBezTo>
                  <a:lnTo>
                    <a:pt x="1" y="608"/>
                  </a:lnTo>
                  <a:cubicBezTo>
                    <a:pt x="1" y="638"/>
                    <a:pt x="31" y="668"/>
                    <a:pt x="61" y="668"/>
                  </a:cubicBezTo>
                  <a:lnTo>
                    <a:pt x="2762" y="668"/>
                  </a:lnTo>
                  <a:cubicBezTo>
                    <a:pt x="2800" y="668"/>
                    <a:pt x="2822" y="638"/>
                    <a:pt x="2822" y="608"/>
                  </a:cubicBezTo>
                  <a:lnTo>
                    <a:pt x="2822" y="60"/>
                  </a:lnTo>
                  <a:cubicBezTo>
                    <a:pt x="2822" y="23"/>
                    <a:pt x="2800" y="0"/>
                    <a:pt x="2762" y="0"/>
                  </a:cubicBezTo>
                  <a:close/>
                </a:path>
              </a:pathLst>
            </a:custGeom>
            <a:solidFill>
              <a:srgbClr val="242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4" name="Google Shape;1604;p22"/>
          <p:cNvSpPr/>
          <p:nvPr/>
        </p:nvSpPr>
        <p:spPr>
          <a:xfrm rot="-5400000">
            <a:off x="4545630" y="1029250"/>
            <a:ext cx="197400" cy="840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5" name="Google Shape;1605;p22"/>
          <p:cNvSpPr/>
          <p:nvPr/>
        </p:nvSpPr>
        <p:spPr>
          <a:xfrm rot="-5400000">
            <a:off x="4487130" y="3876775"/>
            <a:ext cx="197400" cy="723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23"/>
          <p:cNvSpPr/>
          <p:nvPr/>
        </p:nvSpPr>
        <p:spPr>
          <a:xfrm>
            <a:off x="36375" y="2853275"/>
            <a:ext cx="3294600" cy="19608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23"/>
          <p:cNvSpPr/>
          <p:nvPr/>
        </p:nvSpPr>
        <p:spPr>
          <a:xfrm>
            <a:off x="328050" y="822075"/>
            <a:ext cx="2589600" cy="19608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12" name="Google Shape;1612;p23"/>
          <p:cNvCxnSpPr>
            <a:stCxn id="1611" idx="6"/>
          </p:cNvCxnSpPr>
          <p:nvPr/>
        </p:nvCxnSpPr>
        <p:spPr>
          <a:xfrm>
            <a:off x="2917650" y="1802475"/>
            <a:ext cx="1851900" cy="703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3" name="Google Shape;1613;p23"/>
          <p:cNvCxnSpPr/>
          <p:nvPr/>
        </p:nvCxnSpPr>
        <p:spPr>
          <a:xfrm flipH="1" rot="10800000">
            <a:off x="3331306" y="2853730"/>
            <a:ext cx="2903400" cy="1062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4" name="Google Shape;1614;p23"/>
          <p:cNvSpPr txBox="1"/>
          <p:nvPr/>
        </p:nvSpPr>
        <p:spPr>
          <a:xfrm>
            <a:off x="10350" y="3089000"/>
            <a:ext cx="3615600" cy="15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Le syndrome de Noonan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Le syndrome de Costello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Le syndrome Cardio-Facio-Cutané (CFC)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Le syndrome de Legius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Le syndrome de Noonan à lentigines multiples (LEOPARD)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15" name="Google Shape;1615;p23"/>
          <p:cNvSpPr txBox="1"/>
          <p:nvPr/>
        </p:nvSpPr>
        <p:spPr>
          <a:xfrm>
            <a:off x="375750" y="1319600"/>
            <a:ext cx="25290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voie de transduction des signaux, stimulant la </a:t>
            </a: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prolifération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, la </a:t>
            </a: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différenciation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,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la </a:t>
            </a: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survie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et </a:t>
            </a: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le métabolisme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des cellules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16" name="Google Shape;1616;p23"/>
          <p:cNvSpPr txBox="1"/>
          <p:nvPr/>
        </p:nvSpPr>
        <p:spPr>
          <a:xfrm>
            <a:off x="480450" y="2991700"/>
            <a:ext cx="23637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Diversité génétique</a:t>
            </a:r>
            <a:endParaRPr b="1" sz="16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17" name="Google Shape;1617;p23"/>
          <p:cNvSpPr txBox="1"/>
          <p:nvPr/>
        </p:nvSpPr>
        <p:spPr>
          <a:xfrm>
            <a:off x="903474" y="1046000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La voie RAS-MAPK</a:t>
            </a:r>
            <a:endParaRPr b="1" sz="16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18" name="Google Shape;1618;p23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RASopathies</a:t>
            </a:r>
            <a:endParaRPr/>
          </a:p>
        </p:txBody>
      </p:sp>
      <p:pic>
        <p:nvPicPr>
          <p:cNvPr id="1619" name="Google Shape;16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350" y="899175"/>
            <a:ext cx="3645026" cy="40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4" name="Google Shape;1624;p24"/>
          <p:cNvCxnSpPr/>
          <p:nvPr/>
        </p:nvCxnSpPr>
        <p:spPr>
          <a:xfrm>
            <a:off x="5315181" y="1504675"/>
            <a:ext cx="138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5" name="Google Shape;1625;p24"/>
          <p:cNvCxnSpPr/>
          <p:nvPr/>
        </p:nvCxnSpPr>
        <p:spPr>
          <a:xfrm>
            <a:off x="5532275" y="2885750"/>
            <a:ext cx="1164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6" name="Google Shape;1626;p24"/>
          <p:cNvCxnSpPr/>
          <p:nvPr/>
        </p:nvCxnSpPr>
        <p:spPr>
          <a:xfrm>
            <a:off x="5315181" y="4228325"/>
            <a:ext cx="138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7" name="Google Shape;1627;p24"/>
          <p:cNvCxnSpPr/>
          <p:nvPr/>
        </p:nvCxnSpPr>
        <p:spPr>
          <a:xfrm rot="10800000">
            <a:off x="2445231" y="1504675"/>
            <a:ext cx="138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8" name="Google Shape;1628;p24"/>
          <p:cNvCxnSpPr/>
          <p:nvPr/>
        </p:nvCxnSpPr>
        <p:spPr>
          <a:xfrm rot="10800000">
            <a:off x="2445375" y="2885750"/>
            <a:ext cx="1306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9" name="Google Shape;1629;p24"/>
          <p:cNvCxnSpPr/>
          <p:nvPr/>
        </p:nvCxnSpPr>
        <p:spPr>
          <a:xfrm rot="10800000">
            <a:off x="2445231" y="4228325"/>
            <a:ext cx="138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630" name="Google Shape;1630;p24"/>
          <p:cNvGrpSpPr/>
          <p:nvPr/>
        </p:nvGrpSpPr>
        <p:grpSpPr>
          <a:xfrm>
            <a:off x="2819800" y="1170150"/>
            <a:ext cx="3504408" cy="3416157"/>
            <a:chOff x="2819800" y="1170150"/>
            <a:chExt cx="3504408" cy="3416157"/>
          </a:xfrm>
        </p:grpSpPr>
        <p:sp>
          <p:nvSpPr>
            <p:cNvPr id="1631" name="Google Shape;1631;p24"/>
            <p:cNvSpPr/>
            <p:nvPr/>
          </p:nvSpPr>
          <p:spPr>
            <a:xfrm>
              <a:off x="4617244" y="3361504"/>
              <a:ext cx="1432837" cy="1222383"/>
            </a:xfrm>
            <a:custGeom>
              <a:rect b="b" l="l" r="r" t="t"/>
              <a:pathLst>
                <a:path extrusionOk="0" h="19696" w="23087">
                  <a:moveTo>
                    <a:pt x="9859" y="0"/>
                  </a:moveTo>
                  <a:cubicBezTo>
                    <a:pt x="9439" y="0"/>
                    <a:pt x="8975" y="116"/>
                    <a:pt x="8564" y="482"/>
                  </a:cubicBezTo>
                  <a:cubicBezTo>
                    <a:pt x="7449" y="1477"/>
                    <a:pt x="5121" y="3521"/>
                    <a:pt x="2905" y="4307"/>
                  </a:cubicBezTo>
                  <a:cubicBezTo>
                    <a:pt x="884" y="5026"/>
                    <a:pt x="1" y="4921"/>
                    <a:pt x="166" y="7840"/>
                  </a:cubicBezTo>
                  <a:cubicBezTo>
                    <a:pt x="263" y="9554"/>
                    <a:pt x="532" y="18388"/>
                    <a:pt x="532" y="18388"/>
                  </a:cubicBezTo>
                  <a:cubicBezTo>
                    <a:pt x="532" y="18388"/>
                    <a:pt x="376" y="19696"/>
                    <a:pt x="2674" y="19696"/>
                  </a:cubicBezTo>
                  <a:cubicBezTo>
                    <a:pt x="3397" y="19696"/>
                    <a:pt x="4363" y="19566"/>
                    <a:pt x="5653" y="19226"/>
                  </a:cubicBezTo>
                  <a:cubicBezTo>
                    <a:pt x="10997" y="17819"/>
                    <a:pt x="16701" y="14892"/>
                    <a:pt x="20901" y="9315"/>
                  </a:cubicBezTo>
                  <a:cubicBezTo>
                    <a:pt x="21455" y="8589"/>
                    <a:pt x="23087" y="6598"/>
                    <a:pt x="21080" y="5580"/>
                  </a:cubicBezTo>
                  <a:cubicBezTo>
                    <a:pt x="19074" y="4569"/>
                    <a:pt x="11162" y="332"/>
                    <a:pt x="11162" y="332"/>
                  </a:cubicBezTo>
                  <a:cubicBezTo>
                    <a:pt x="11162" y="332"/>
                    <a:pt x="10572" y="0"/>
                    <a:pt x="9859" y="0"/>
                  </a:cubicBezTo>
                  <a:close/>
                </a:path>
              </a:pathLst>
            </a:custGeom>
            <a:solidFill>
              <a:srgbClr val="D6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263498" y="2093574"/>
              <a:ext cx="1060710" cy="1532695"/>
            </a:xfrm>
            <a:custGeom>
              <a:rect b="b" l="l" r="r" t="t"/>
              <a:pathLst>
                <a:path extrusionOk="0" h="24696" w="17091">
                  <a:moveTo>
                    <a:pt x="12307" y="1"/>
                  </a:moveTo>
                  <a:cubicBezTo>
                    <a:pt x="12014" y="1"/>
                    <a:pt x="11685" y="99"/>
                    <a:pt x="11319" y="334"/>
                  </a:cubicBezTo>
                  <a:cubicBezTo>
                    <a:pt x="9425" y="1547"/>
                    <a:pt x="1737" y="6180"/>
                    <a:pt x="1737" y="6180"/>
                  </a:cubicBezTo>
                  <a:cubicBezTo>
                    <a:pt x="1737" y="6180"/>
                    <a:pt x="255" y="7041"/>
                    <a:pt x="547" y="8501"/>
                  </a:cubicBezTo>
                  <a:cubicBezTo>
                    <a:pt x="831" y="9960"/>
                    <a:pt x="1408" y="13015"/>
                    <a:pt x="951" y="15320"/>
                  </a:cubicBezTo>
                  <a:cubicBezTo>
                    <a:pt x="532" y="17424"/>
                    <a:pt x="0" y="18127"/>
                    <a:pt x="2590" y="19475"/>
                  </a:cubicBezTo>
                  <a:cubicBezTo>
                    <a:pt x="4118" y="20268"/>
                    <a:pt x="11850" y="24535"/>
                    <a:pt x="11850" y="24535"/>
                  </a:cubicBezTo>
                  <a:cubicBezTo>
                    <a:pt x="11850" y="24535"/>
                    <a:pt x="12060" y="24696"/>
                    <a:pt x="12398" y="24696"/>
                  </a:cubicBezTo>
                  <a:cubicBezTo>
                    <a:pt x="13051" y="24696"/>
                    <a:pt x="14179" y="24094"/>
                    <a:pt x="15181" y="20560"/>
                  </a:cubicBezTo>
                  <a:cubicBezTo>
                    <a:pt x="16701" y="15245"/>
                    <a:pt x="17090" y="8845"/>
                    <a:pt x="14440" y="2392"/>
                  </a:cubicBezTo>
                  <a:cubicBezTo>
                    <a:pt x="14157" y="1710"/>
                    <a:pt x="13532" y="1"/>
                    <a:pt x="12307" y="1"/>
                  </a:cubicBezTo>
                  <a:close/>
                </a:path>
              </a:pathLst>
            </a:custGeom>
            <a:solidFill>
              <a:srgbClr val="D6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4628664" y="1170150"/>
              <a:ext cx="1443263" cy="1233430"/>
            </a:xfrm>
            <a:custGeom>
              <a:rect b="b" l="l" r="r" t="t"/>
              <a:pathLst>
                <a:path extrusionOk="0" h="19874" w="23255">
                  <a:moveTo>
                    <a:pt x="2044" y="0"/>
                  </a:moveTo>
                  <a:cubicBezTo>
                    <a:pt x="1053" y="0"/>
                    <a:pt x="0" y="309"/>
                    <a:pt x="49" y="1769"/>
                  </a:cubicBezTo>
                  <a:cubicBezTo>
                    <a:pt x="124" y="4014"/>
                    <a:pt x="199" y="12990"/>
                    <a:pt x="199" y="12990"/>
                  </a:cubicBezTo>
                  <a:cubicBezTo>
                    <a:pt x="199" y="12990"/>
                    <a:pt x="176" y="14704"/>
                    <a:pt x="1583" y="15205"/>
                  </a:cubicBezTo>
                  <a:cubicBezTo>
                    <a:pt x="2983" y="15699"/>
                    <a:pt x="5903" y="16762"/>
                    <a:pt x="7647" y="18334"/>
                  </a:cubicBezTo>
                  <a:cubicBezTo>
                    <a:pt x="8640" y="19220"/>
                    <a:pt x="9146" y="19873"/>
                    <a:pt x="9978" y="19873"/>
                  </a:cubicBezTo>
                  <a:cubicBezTo>
                    <a:pt x="10488" y="19873"/>
                    <a:pt x="11121" y="19627"/>
                    <a:pt x="12063" y="19038"/>
                  </a:cubicBezTo>
                  <a:cubicBezTo>
                    <a:pt x="13516" y="18132"/>
                    <a:pt x="21144" y="13656"/>
                    <a:pt x="21144" y="13656"/>
                  </a:cubicBezTo>
                  <a:cubicBezTo>
                    <a:pt x="21144" y="13656"/>
                    <a:pt x="23254" y="12810"/>
                    <a:pt x="19422" y="8760"/>
                  </a:cubicBezTo>
                  <a:cubicBezTo>
                    <a:pt x="15619" y="4748"/>
                    <a:pt x="10319" y="1147"/>
                    <a:pt x="3410" y="137"/>
                  </a:cubicBezTo>
                  <a:cubicBezTo>
                    <a:pt x="3093" y="90"/>
                    <a:pt x="2577" y="0"/>
                    <a:pt x="2044" y="0"/>
                  </a:cubicBezTo>
                  <a:close/>
                </a:path>
              </a:pathLst>
            </a:custGeom>
            <a:solidFill>
              <a:srgbClr val="D6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075310" y="3355856"/>
              <a:ext cx="1447670" cy="1230451"/>
            </a:xfrm>
            <a:custGeom>
              <a:rect b="b" l="l" r="r" t="t"/>
              <a:pathLst>
                <a:path extrusionOk="0" h="19826" w="23326">
                  <a:moveTo>
                    <a:pt x="13242" y="1"/>
                  </a:moveTo>
                  <a:cubicBezTo>
                    <a:pt x="12730" y="1"/>
                    <a:pt x="12097" y="248"/>
                    <a:pt x="11155" y="842"/>
                  </a:cubicBezTo>
                  <a:cubicBezTo>
                    <a:pt x="9702" y="1763"/>
                    <a:pt x="2112" y="6277"/>
                    <a:pt x="2112" y="6277"/>
                  </a:cubicBezTo>
                  <a:cubicBezTo>
                    <a:pt x="2112" y="6277"/>
                    <a:pt x="1" y="7138"/>
                    <a:pt x="3856" y="11165"/>
                  </a:cubicBezTo>
                  <a:cubicBezTo>
                    <a:pt x="7681" y="15155"/>
                    <a:pt x="13004" y="18726"/>
                    <a:pt x="19920" y="19699"/>
                  </a:cubicBezTo>
                  <a:cubicBezTo>
                    <a:pt x="20228" y="19742"/>
                    <a:pt x="20729" y="19826"/>
                    <a:pt x="21251" y="19826"/>
                  </a:cubicBezTo>
                  <a:cubicBezTo>
                    <a:pt x="22250" y="19826"/>
                    <a:pt x="23325" y="19520"/>
                    <a:pt x="23266" y="18044"/>
                  </a:cubicBezTo>
                  <a:cubicBezTo>
                    <a:pt x="23184" y="15799"/>
                    <a:pt x="23057" y="6823"/>
                    <a:pt x="23057" y="6823"/>
                  </a:cubicBezTo>
                  <a:cubicBezTo>
                    <a:pt x="23057" y="6823"/>
                    <a:pt x="23064" y="5109"/>
                    <a:pt x="21657" y="4623"/>
                  </a:cubicBezTo>
                  <a:cubicBezTo>
                    <a:pt x="20250" y="4136"/>
                    <a:pt x="17330" y="3088"/>
                    <a:pt x="15571" y="1531"/>
                  </a:cubicBezTo>
                  <a:cubicBezTo>
                    <a:pt x="14580" y="651"/>
                    <a:pt x="14071" y="1"/>
                    <a:pt x="13242" y="1"/>
                  </a:cubicBezTo>
                  <a:close/>
                </a:path>
              </a:pathLst>
            </a:custGeom>
            <a:solidFill>
              <a:srgbClr val="D6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2819800" y="2119143"/>
              <a:ext cx="1060710" cy="1533192"/>
            </a:xfrm>
            <a:custGeom>
              <a:rect b="b" l="l" r="r" t="t"/>
              <a:pathLst>
                <a:path extrusionOk="0" h="24704" w="17091">
                  <a:moveTo>
                    <a:pt x="4693" y="1"/>
                  </a:moveTo>
                  <a:cubicBezTo>
                    <a:pt x="4039" y="1"/>
                    <a:pt x="2909" y="603"/>
                    <a:pt x="1902" y="4136"/>
                  </a:cubicBezTo>
                  <a:cubicBezTo>
                    <a:pt x="390" y="9459"/>
                    <a:pt x="1" y="15851"/>
                    <a:pt x="2651" y="22311"/>
                  </a:cubicBezTo>
                  <a:cubicBezTo>
                    <a:pt x="2928" y="22994"/>
                    <a:pt x="3552" y="24703"/>
                    <a:pt x="4776" y="24703"/>
                  </a:cubicBezTo>
                  <a:cubicBezTo>
                    <a:pt x="5070" y="24703"/>
                    <a:pt x="5398" y="24605"/>
                    <a:pt x="5765" y="24370"/>
                  </a:cubicBezTo>
                  <a:cubicBezTo>
                    <a:pt x="7666" y="23157"/>
                    <a:pt x="15346" y="18516"/>
                    <a:pt x="15346" y="18516"/>
                  </a:cubicBezTo>
                  <a:cubicBezTo>
                    <a:pt x="15346" y="18516"/>
                    <a:pt x="16829" y="17663"/>
                    <a:pt x="16544" y="16203"/>
                  </a:cubicBezTo>
                  <a:cubicBezTo>
                    <a:pt x="16252" y="14736"/>
                    <a:pt x="15683" y="11689"/>
                    <a:pt x="16140" y="9384"/>
                  </a:cubicBezTo>
                  <a:cubicBezTo>
                    <a:pt x="16552" y="7280"/>
                    <a:pt x="17091" y="6569"/>
                    <a:pt x="14501" y="5229"/>
                  </a:cubicBezTo>
                  <a:cubicBezTo>
                    <a:pt x="12974" y="4436"/>
                    <a:pt x="5241" y="161"/>
                    <a:pt x="5241" y="161"/>
                  </a:cubicBezTo>
                  <a:cubicBezTo>
                    <a:pt x="5241" y="161"/>
                    <a:pt x="5031" y="1"/>
                    <a:pt x="4693" y="1"/>
                  </a:cubicBezTo>
                  <a:close/>
                </a:path>
              </a:pathLst>
            </a:custGeom>
            <a:solidFill>
              <a:srgbClr val="D6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087412" y="1186783"/>
              <a:ext cx="1438112" cy="1206681"/>
            </a:xfrm>
            <a:custGeom>
              <a:rect b="b" l="l" r="r" t="t"/>
              <a:pathLst>
                <a:path extrusionOk="0" h="19443" w="23172">
                  <a:moveTo>
                    <a:pt x="20635" y="0"/>
                  </a:moveTo>
                  <a:cubicBezTo>
                    <a:pt x="19940" y="0"/>
                    <a:pt x="19038" y="105"/>
                    <a:pt x="17869" y="370"/>
                  </a:cubicBezTo>
                  <a:cubicBezTo>
                    <a:pt x="12479" y="1598"/>
                    <a:pt x="6678" y="4323"/>
                    <a:pt x="2284" y="9742"/>
                  </a:cubicBezTo>
                  <a:cubicBezTo>
                    <a:pt x="1707" y="10453"/>
                    <a:pt x="1" y="12392"/>
                    <a:pt x="1977" y="13470"/>
                  </a:cubicBezTo>
                  <a:cubicBezTo>
                    <a:pt x="3946" y="14548"/>
                    <a:pt x="11701" y="19069"/>
                    <a:pt x="11701" y="19069"/>
                  </a:cubicBezTo>
                  <a:cubicBezTo>
                    <a:pt x="11701" y="19069"/>
                    <a:pt x="12321" y="19443"/>
                    <a:pt x="13069" y="19443"/>
                  </a:cubicBezTo>
                  <a:cubicBezTo>
                    <a:pt x="13472" y="19443"/>
                    <a:pt x="13912" y="19335"/>
                    <a:pt x="14313" y="19002"/>
                  </a:cubicBezTo>
                  <a:cubicBezTo>
                    <a:pt x="15451" y="18051"/>
                    <a:pt x="17854" y="16083"/>
                    <a:pt x="20092" y="15379"/>
                  </a:cubicBezTo>
                  <a:cubicBezTo>
                    <a:pt x="22143" y="14735"/>
                    <a:pt x="23019" y="14862"/>
                    <a:pt x="22959" y="11943"/>
                  </a:cubicBezTo>
                  <a:cubicBezTo>
                    <a:pt x="22922" y="10229"/>
                    <a:pt x="22959" y="1388"/>
                    <a:pt x="22959" y="1388"/>
                  </a:cubicBezTo>
                  <a:cubicBezTo>
                    <a:pt x="22959" y="1388"/>
                    <a:pt x="23171" y="0"/>
                    <a:pt x="20635" y="0"/>
                  </a:cubicBezTo>
                  <a:close/>
                </a:path>
              </a:pathLst>
            </a:custGeom>
            <a:solidFill>
              <a:srgbClr val="D6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7" name="Google Shape;1637;p24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Gènes impliqués dans le syndrome de Noonan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24"/>
          <p:cNvSpPr txBox="1"/>
          <p:nvPr/>
        </p:nvSpPr>
        <p:spPr>
          <a:xfrm>
            <a:off x="457200" y="1362162"/>
            <a:ext cx="17055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Le plus courant (40-50% des cas)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9" name="Google Shape;1639;p24"/>
          <p:cNvSpPr txBox="1"/>
          <p:nvPr/>
        </p:nvSpPr>
        <p:spPr>
          <a:xfrm>
            <a:off x="457200" y="2729886"/>
            <a:ext cx="17055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Relativement fréquent (15%). Parfois lié au syndrome CFC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0" name="Google Shape;1640;p24"/>
          <p:cNvSpPr txBox="1"/>
          <p:nvPr/>
        </p:nvSpPr>
        <p:spPr>
          <a:xfrm>
            <a:off x="6983276" y="1362162"/>
            <a:ext cx="1703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3-5 % des cas chacun.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1" name="Google Shape;1641;p24"/>
          <p:cNvSpPr txBox="1"/>
          <p:nvPr/>
        </p:nvSpPr>
        <p:spPr>
          <a:xfrm>
            <a:off x="6981300" y="3069111"/>
            <a:ext cx="1703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Rare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2" name="Google Shape;1642;p24"/>
          <p:cNvSpPr txBox="1"/>
          <p:nvPr/>
        </p:nvSpPr>
        <p:spPr>
          <a:xfrm>
            <a:off x="6981300" y="4104525"/>
            <a:ext cx="1703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3" name="Google Shape;1643;p24"/>
          <p:cNvSpPr txBox="1"/>
          <p:nvPr/>
        </p:nvSpPr>
        <p:spPr>
          <a:xfrm>
            <a:off x="457200" y="4101625"/>
            <a:ext cx="17055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Rare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4" name="Google Shape;1644;p24"/>
          <p:cNvSpPr txBox="1"/>
          <p:nvPr/>
        </p:nvSpPr>
        <p:spPr>
          <a:xfrm>
            <a:off x="6970575" y="2212100"/>
            <a:ext cx="1703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NRAS, RRAS, CBL,</a:t>
            </a:r>
            <a:r>
              <a:rPr b="1" lang="en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SOS2, RASA2, LTZR1</a:t>
            </a:r>
            <a:endParaRPr b="1"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5" name="Google Shape;1645;p24"/>
          <p:cNvSpPr txBox="1"/>
          <p:nvPr/>
        </p:nvSpPr>
        <p:spPr>
          <a:xfrm>
            <a:off x="6981300" y="1073051"/>
            <a:ext cx="170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KRAS, RAF1, RIT1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6" name="Google Shape;1646;p24"/>
          <p:cNvSpPr txBox="1"/>
          <p:nvPr/>
        </p:nvSpPr>
        <p:spPr>
          <a:xfrm>
            <a:off x="6981300" y="3808600"/>
            <a:ext cx="2097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INCONNU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7" name="Google Shape;1647;p24"/>
          <p:cNvSpPr txBox="1"/>
          <p:nvPr/>
        </p:nvSpPr>
        <p:spPr>
          <a:xfrm>
            <a:off x="457200" y="3808601"/>
            <a:ext cx="170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SHOC2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8" name="Google Shape;1648;p24"/>
          <p:cNvSpPr txBox="1"/>
          <p:nvPr/>
        </p:nvSpPr>
        <p:spPr>
          <a:xfrm>
            <a:off x="457200" y="2433801"/>
            <a:ext cx="170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SOS1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9" name="Google Shape;1649;p24"/>
          <p:cNvSpPr txBox="1"/>
          <p:nvPr/>
        </p:nvSpPr>
        <p:spPr>
          <a:xfrm>
            <a:off x="457200" y="1073051"/>
            <a:ext cx="170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PTPN11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650" name="Google Shape;1650;p24"/>
          <p:cNvGrpSpPr/>
          <p:nvPr/>
        </p:nvGrpSpPr>
        <p:grpSpPr>
          <a:xfrm>
            <a:off x="4223675" y="2441886"/>
            <a:ext cx="715987" cy="882476"/>
            <a:chOff x="4223675" y="2441886"/>
            <a:chExt cx="715987" cy="882476"/>
          </a:xfrm>
        </p:grpSpPr>
        <p:sp>
          <p:nvSpPr>
            <p:cNvPr id="1651" name="Google Shape;1651;p24"/>
            <p:cNvSpPr/>
            <p:nvPr/>
          </p:nvSpPr>
          <p:spPr>
            <a:xfrm>
              <a:off x="4464645" y="2751449"/>
              <a:ext cx="210313" cy="111"/>
            </a:xfrm>
            <a:custGeom>
              <a:rect b="b" l="l" r="r" t="t"/>
              <a:pathLst>
                <a:path extrusionOk="0" fill="none" h="1" w="1813">
                  <a:moveTo>
                    <a:pt x="1" y="1"/>
                  </a:moveTo>
                  <a:lnTo>
                    <a:pt x="308" y="1"/>
                  </a:lnTo>
                  <a:lnTo>
                    <a:pt x="1812" y="1"/>
                  </a:lnTo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4876899" y="2547124"/>
              <a:ext cx="12600" cy="53875"/>
            </a:xfrm>
            <a:custGeom>
              <a:rect b="b" l="l" r="r" t="t"/>
              <a:pathLst>
                <a:path extrusionOk="0" fill="none" h="278" w="54">
                  <a:moveTo>
                    <a:pt x="53" y="1"/>
                  </a:moveTo>
                  <a:cubicBezTo>
                    <a:pt x="38" y="98"/>
                    <a:pt x="23" y="188"/>
                    <a:pt x="1" y="27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4762624" y="2675283"/>
              <a:ext cx="55524" cy="48742"/>
            </a:xfrm>
            <a:custGeom>
              <a:rect b="b" l="l" r="r" t="t"/>
              <a:pathLst>
                <a:path extrusionOk="0" fill="none" h="382" w="435">
                  <a:moveTo>
                    <a:pt x="434" y="0"/>
                  </a:moveTo>
                  <a:cubicBezTo>
                    <a:pt x="307" y="112"/>
                    <a:pt x="157" y="240"/>
                    <a:pt x="0" y="382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4891949" y="2441886"/>
              <a:ext cx="1003" cy="18288"/>
            </a:xfrm>
            <a:custGeom>
              <a:rect b="b" l="l" r="r" t="t"/>
              <a:pathLst>
                <a:path extrusionOk="0" fill="none" h="114" w="9">
                  <a:moveTo>
                    <a:pt x="8" y="1"/>
                  </a:moveTo>
                  <a:cubicBezTo>
                    <a:pt x="8" y="38"/>
                    <a:pt x="8" y="76"/>
                    <a:pt x="1" y="113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4484775" y="2796600"/>
              <a:ext cx="195348" cy="174576"/>
            </a:xfrm>
            <a:custGeom>
              <a:rect b="b" l="l" r="r" t="t"/>
              <a:pathLst>
                <a:path extrusionOk="0" fill="none" h="1505" w="1686">
                  <a:moveTo>
                    <a:pt x="1685" y="0"/>
                  </a:moveTo>
                  <a:cubicBezTo>
                    <a:pt x="1401" y="255"/>
                    <a:pt x="1109" y="517"/>
                    <a:pt x="817" y="771"/>
                  </a:cubicBezTo>
                  <a:cubicBezTo>
                    <a:pt x="540" y="1026"/>
                    <a:pt x="263" y="1273"/>
                    <a:pt x="1" y="1505"/>
                  </a:cubicBezTo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4274459" y="3302241"/>
              <a:ext cx="1784" cy="20957"/>
            </a:xfrm>
            <a:custGeom>
              <a:rect b="b" l="l" r="r" t="t"/>
              <a:pathLst>
                <a:path extrusionOk="0" fill="none" h="188" w="16">
                  <a:moveTo>
                    <a:pt x="15" y="188"/>
                  </a:moveTo>
                  <a:cubicBezTo>
                    <a:pt x="8" y="128"/>
                    <a:pt x="0" y="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4285274" y="3150254"/>
              <a:ext cx="21725" cy="53870"/>
            </a:xfrm>
            <a:custGeom>
              <a:rect b="b" l="l" r="r" t="t"/>
              <a:pathLst>
                <a:path extrusionOk="0" fill="none" h="263" w="106">
                  <a:moveTo>
                    <a:pt x="106" y="0"/>
                  </a:moveTo>
                  <a:cubicBezTo>
                    <a:pt x="68" y="90"/>
                    <a:pt x="31" y="173"/>
                    <a:pt x="1" y="262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4362574" y="3033477"/>
              <a:ext cx="51125" cy="46925"/>
            </a:xfrm>
            <a:custGeom>
              <a:rect b="b" l="l" r="r" t="t"/>
              <a:pathLst>
                <a:path extrusionOk="0" fill="none" h="368" w="405">
                  <a:moveTo>
                    <a:pt x="405" y="1"/>
                  </a:moveTo>
                  <a:cubicBezTo>
                    <a:pt x="240" y="150"/>
                    <a:pt x="105" y="270"/>
                    <a:pt x="1" y="36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4307011" y="2505314"/>
              <a:ext cx="522507" cy="111"/>
            </a:xfrm>
            <a:custGeom>
              <a:rect b="b" l="l" r="r" t="t"/>
              <a:pathLst>
                <a:path extrusionOk="0" fill="none" h="1" w="4687">
                  <a:moveTo>
                    <a:pt x="0" y="1"/>
                  </a:moveTo>
                  <a:lnTo>
                    <a:pt x="240" y="1"/>
                  </a:lnTo>
                  <a:lnTo>
                    <a:pt x="4686" y="1"/>
                  </a:lnTo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4891168" y="2505314"/>
              <a:ext cx="5017" cy="111"/>
            </a:xfrm>
            <a:custGeom>
              <a:rect b="b" l="l" r="r" t="t"/>
              <a:pathLst>
                <a:path extrusionOk="0" fill="none" h="1" w="45">
                  <a:moveTo>
                    <a:pt x="45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467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4376241" y="2631391"/>
              <a:ext cx="420622" cy="111"/>
            </a:xfrm>
            <a:custGeom>
              <a:rect b="b" l="l" r="r" t="t"/>
              <a:pathLst>
                <a:path extrusionOk="0" fill="none" h="1" w="3729">
                  <a:moveTo>
                    <a:pt x="0" y="0"/>
                  </a:moveTo>
                  <a:lnTo>
                    <a:pt x="98" y="0"/>
                  </a:lnTo>
                  <a:lnTo>
                    <a:pt x="3728" y="0"/>
                  </a:lnTo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4863633" y="2631391"/>
              <a:ext cx="111" cy="111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cap="flat" cmpd="sng" w="467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4730860" y="2751449"/>
              <a:ext cx="1784" cy="111"/>
            </a:xfrm>
            <a:custGeom>
              <a:rect b="b" l="l" r="r" t="t"/>
              <a:pathLst>
                <a:path extrusionOk="0" fill="none" h="1" w="16">
                  <a:moveTo>
                    <a:pt x="16" y="1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4889496" y="3250517"/>
              <a:ext cx="10033" cy="111"/>
            </a:xfrm>
            <a:custGeom>
              <a:rect b="b" l="l" r="r" t="t"/>
              <a:pathLst>
                <a:path extrusionOk="0" fill="none" h="1" w="90">
                  <a:moveTo>
                    <a:pt x="9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467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4334256" y="3250517"/>
              <a:ext cx="493773" cy="111"/>
            </a:xfrm>
            <a:custGeom>
              <a:rect b="b" l="l" r="r" t="t"/>
              <a:pathLst>
                <a:path extrusionOk="0" fill="none" h="1" w="4305">
                  <a:moveTo>
                    <a:pt x="4305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4342908" y="3132020"/>
              <a:ext cx="441461" cy="111"/>
            </a:xfrm>
            <a:custGeom>
              <a:rect b="b" l="l" r="r" t="t"/>
              <a:pathLst>
                <a:path extrusionOk="0" fill="none" h="1" w="3960">
                  <a:moveTo>
                    <a:pt x="0" y="0"/>
                  </a:moveTo>
                  <a:lnTo>
                    <a:pt x="427" y="0"/>
                  </a:lnTo>
                  <a:lnTo>
                    <a:pt x="3960" y="0"/>
                  </a:lnTo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4846911" y="3132020"/>
              <a:ext cx="15942" cy="111"/>
            </a:xfrm>
            <a:custGeom>
              <a:rect b="b" l="l" r="r" t="t"/>
              <a:pathLst>
                <a:path extrusionOk="0" fill="none" h="1" w="143">
                  <a:moveTo>
                    <a:pt x="143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467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4489704" y="3004383"/>
              <a:ext cx="192024" cy="111"/>
            </a:xfrm>
            <a:custGeom>
              <a:rect b="b" l="l" r="r" t="t"/>
              <a:pathLst>
                <a:path extrusionOk="0" fill="none" h="1" w="1573">
                  <a:moveTo>
                    <a:pt x="1573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4438001" y="3004383"/>
              <a:ext cx="5908" cy="111"/>
            </a:xfrm>
            <a:custGeom>
              <a:rect b="b" l="l" r="r" t="t"/>
              <a:pathLst>
                <a:path extrusionOk="0" fill="none" h="1" w="53">
                  <a:moveTo>
                    <a:pt x="53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467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4718374" y="3004383"/>
              <a:ext cx="5908" cy="111"/>
            </a:xfrm>
            <a:custGeom>
              <a:rect b="b" l="l" r="r" t="t"/>
              <a:pathLst>
                <a:path extrusionOk="0" fill="none" h="1" w="53">
                  <a:moveTo>
                    <a:pt x="53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467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4274459" y="2441886"/>
              <a:ext cx="111" cy="18288"/>
            </a:xfrm>
            <a:custGeom>
              <a:rect b="b" l="l" r="r" t="t"/>
              <a:pathLst>
                <a:path extrusionOk="0" fill="none" h="106" w="1">
                  <a:moveTo>
                    <a:pt x="0" y="106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4867758" y="3169587"/>
              <a:ext cx="9253" cy="23410"/>
            </a:xfrm>
            <a:custGeom>
              <a:rect b="b" l="l" r="r" t="t"/>
              <a:pathLst>
                <a:path extrusionOk="0" fill="none" h="210" w="83">
                  <a:moveTo>
                    <a:pt x="83" y="210"/>
                  </a:moveTo>
                  <a:cubicBezTo>
                    <a:pt x="60" y="143"/>
                    <a:pt x="30" y="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4751650" y="3034674"/>
              <a:ext cx="55526" cy="49650"/>
            </a:xfrm>
            <a:custGeom>
              <a:rect b="b" l="l" r="r" t="t"/>
              <a:pathLst>
                <a:path extrusionOk="0" fill="none" h="383" w="428">
                  <a:moveTo>
                    <a:pt x="428" y="382"/>
                  </a:moveTo>
                  <a:cubicBezTo>
                    <a:pt x="323" y="285"/>
                    <a:pt x="173" y="158"/>
                    <a:pt x="1" y="1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4890277" y="3287785"/>
              <a:ext cx="1784" cy="36576"/>
            </a:xfrm>
            <a:custGeom>
              <a:rect b="b" l="l" r="r" t="t"/>
              <a:pathLst>
                <a:path extrusionOk="0" fill="none" h="195" w="16">
                  <a:moveTo>
                    <a:pt x="16" y="0"/>
                  </a:moveTo>
                  <a:cubicBezTo>
                    <a:pt x="8" y="127"/>
                    <a:pt x="1" y="195"/>
                    <a:pt x="1" y="19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4486375" y="2795700"/>
              <a:ext cx="195351" cy="175487"/>
            </a:xfrm>
            <a:custGeom>
              <a:rect b="b" l="l" r="r" t="t"/>
              <a:pathLst>
                <a:path extrusionOk="0" fill="none" h="1528" w="1700">
                  <a:moveTo>
                    <a:pt x="1700" y="1528"/>
                  </a:moveTo>
                  <a:cubicBezTo>
                    <a:pt x="1438" y="1296"/>
                    <a:pt x="1161" y="1041"/>
                    <a:pt x="869" y="779"/>
                  </a:cubicBezTo>
                  <a:cubicBezTo>
                    <a:pt x="577" y="517"/>
                    <a:pt x="285" y="255"/>
                    <a:pt x="1" y="1"/>
                  </a:cubicBezTo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4351875" y="2679074"/>
              <a:ext cx="55525" cy="47977"/>
            </a:xfrm>
            <a:custGeom>
              <a:rect b="b" l="l" r="r" t="t"/>
              <a:pathLst>
                <a:path extrusionOk="0" fill="none" h="330" w="382">
                  <a:moveTo>
                    <a:pt x="382" y="329"/>
                  </a:moveTo>
                  <a:cubicBezTo>
                    <a:pt x="247" y="210"/>
                    <a:pt x="120" y="9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4280250" y="2556775"/>
              <a:ext cx="12600" cy="53875"/>
            </a:xfrm>
            <a:custGeom>
              <a:rect b="b" l="l" r="r" t="t"/>
              <a:pathLst>
                <a:path extrusionOk="0" fill="none" h="361" w="83">
                  <a:moveTo>
                    <a:pt x="83" y="360"/>
                  </a:moveTo>
                  <a:cubicBezTo>
                    <a:pt x="45" y="248"/>
                    <a:pt x="16" y="128"/>
                    <a:pt x="1" y="1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748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4876899" y="3192885"/>
              <a:ext cx="111" cy="1003"/>
            </a:xfrm>
            <a:custGeom>
              <a:rect b="b" l="l" r="r" t="t"/>
              <a:pathLst>
                <a:path extrusionOk="0" h="9" w="1">
                  <a:moveTo>
                    <a:pt x="1" y="1"/>
                  </a:moveTo>
                  <a:lnTo>
                    <a:pt x="1" y="8"/>
                  </a:ln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rgbClr val="8ECDC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4273790" y="2583235"/>
              <a:ext cx="114267" cy="111698"/>
            </a:xfrm>
            <a:custGeom>
              <a:rect b="b" l="l" r="r" t="t"/>
              <a:pathLst>
                <a:path extrusionOk="0" h="1002" w="1025">
                  <a:moveTo>
                    <a:pt x="531" y="1"/>
                  </a:moveTo>
                  <a:cubicBezTo>
                    <a:pt x="267" y="1"/>
                    <a:pt x="0" y="192"/>
                    <a:pt x="29" y="537"/>
                  </a:cubicBezTo>
                  <a:cubicBezTo>
                    <a:pt x="43" y="797"/>
                    <a:pt x="260" y="1002"/>
                    <a:pt x="518" y="1002"/>
                  </a:cubicBezTo>
                  <a:cubicBezTo>
                    <a:pt x="527" y="1002"/>
                    <a:pt x="536" y="1001"/>
                    <a:pt x="545" y="1001"/>
                  </a:cubicBezTo>
                  <a:cubicBezTo>
                    <a:pt x="815" y="993"/>
                    <a:pt x="1024" y="769"/>
                    <a:pt x="1024" y="499"/>
                  </a:cubicBezTo>
                  <a:cubicBezTo>
                    <a:pt x="1024" y="477"/>
                    <a:pt x="1024" y="454"/>
                    <a:pt x="1017" y="432"/>
                  </a:cubicBezTo>
                  <a:cubicBezTo>
                    <a:pt x="976" y="137"/>
                    <a:pt x="754" y="1"/>
                    <a:pt x="531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4790948" y="2583792"/>
              <a:ext cx="111146" cy="110249"/>
            </a:xfrm>
            <a:custGeom>
              <a:rect b="b" l="l" r="r" t="t"/>
              <a:pathLst>
                <a:path extrusionOk="0" h="989" w="997">
                  <a:moveTo>
                    <a:pt x="495" y="0"/>
                  </a:moveTo>
                  <a:cubicBezTo>
                    <a:pt x="248" y="0"/>
                    <a:pt x="38" y="180"/>
                    <a:pt x="8" y="427"/>
                  </a:cubicBezTo>
                  <a:cubicBezTo>
                    <a:pt x="1" y="449"/>
                    <a:pt x="1" y="472"/>
                    <a:pt x="1" y="494"/>
                  </a:cubicBezTo>
                  <a:cubicBezTo>
                    <a:pt x="1" y="764"/>
                    <a:pt x="225" y="988"/>
                    <a:pt x="495" y="988"/>
                  </a:cubicBezTo>
                  <a:cubicBezTo>
                    <a:pt x="772" y="988"/>
                    <a:pt x="996" y="764"/>
                    <a:pt x="996" y="494"/>
                  </a:cubicBezTo>
                  <a:cubicBezTo>
                    <a:pt x="996" y="337"/>
                    <a:pt x="922" y="195"/>
                    <a:pt x="802" y="98"/>
                  </a:cubicBezTo>
                  <a:cubicBezTo>
                    <a:pt x="712" y="30"/>
                    <a:pt x="607" y="0"/>
                    <a:pt x="495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4783478" y="3066920"/>
              <a:ext cx="110254" cy="111141"/>
            </a:xfrm>
            <a:custGeom>
              <a:rect b="b" l="l" r="r" t="t"/>
              <a:pathLst>
                <a:path extrusionOk="0" h="997" w="989">
                  <a:moveTo>
                    <a:pt x="494" y="1"/>
                  </a:moveTo>
                  <a:cubicBezTo>
                    <a:pt x="375" y="1"/>
                    <a:pt x="262" y="45"/>
                    <a:pt x="173" y="120"/>
                  </a:cubicBezTo>
                  <a:cubicBezTo>
                    <a:pt x="60" y="218"/>
                    <a:pt x="0" y="352"/>
                    <a:pt x="0" y="495"/>
                  </a:cubicBezTo>
                  <a:cubicBezTo>
                    <a:pt x="0" y="525"/>
                    <a:pt x="0" y="554"/>
                    <a:pt x="8" y="584"/>
                  </a:cubicBezTo>
                  <a:cubicBezTo>
                    <a:pt x="53" y="816"/>
                    <a:pt x="255" y="996"/>
                    <a:pt x="494" y="996"/>
                  </a:cubicBezTo>
                  <a:cubicBezTo>
                    <a:pt x="584" y="996"/>
                    <a:pt x="674" y="966"/>
                    <a:pt x="756" y="921"/>
                  </a:cubicBezTo>
                  <a:cubicBezTo>
                    <a:pt x="899" y="831"/>
                    <a:pt x="989" y="667"/>
                    <a:pt x="989" y="495"/>
                  </a:cubicBezTo>
                  <a:cubicBezTo>
                    <a:pt x="989" y="225"/>
                    <a:pt x="771" y="1"/>
                    <a:pt x="494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4263534" y="3066920"/>
              <a:ext cx="127868" cy="110806"/>
            </a:xfrm>
            <a:custGeom>
              <a:rect b="b" l="l" r="r" t="t"/>
              <a:pathLst>
                <a:path extrusionOk="0" h="994" w="1147">
                  <a:moveTo>
                    <a:pt x="652" y="1"/>
                  </a:moveTo>
                  <a:cubicBezTo>
                    <a:pt x="233" y="1"/>
                    <a:pt x="1" y="495"/>
                    <a:pt x="270" y="816"/>
                  </a:cubicBezTo>
                  <a:cubicBezTo>
                    <a:pt x="372" y="938"/>
                    <a:pt x="509" y="993"/>
                    <a:pt x="645" y="993"/>
                  </a:cubicBezTo>
                  <a:cubicBezTo>
                    <a:pt x="871" y="993"/>
                    <a:pt x="1092" y="841"/>
                    <a:pt x="1139" y="584"/>
                  </a:cubicBezTo>
                  <a:cubicBezTo>
                    <a:pt x="1146" y="554"/>
                    <a:pt x="1146" y="525"/>
                    <a:pt x="1146" y="495"/>
                  </a:cubicBezTo>
                  <a:cubicBezTo>
                    <a:pt x="1146" y="337"/>
                    <a:pt x="1071" y="180"/>
                    <a:pt x="937" y="90"/>
                  </a:cubicBezTo>
                  <a:cubicBezTo>
                    <a:pt x="854" y="30"/>
                    <a:pt x="749" y="1"/>
                    <a:pt x="652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4388726" y="2704741"/>
              <a:ext cx="111146" cy="111141"/>
            </a:xfrm>
            <a:custGeom>
              <a:rect b="b" l="l" r="r" t="t"/>
              <a:pathLst>
                <a:path extrusionOk="0" h="997" w="997">
                  <a:moveTo>
                    <a:pt x="495" y="1"/>
                  </a:moveTo>
                  <a:cubicBezTo>
                    <a:pt x="225" y="8"/>
                    <a:pt x="1" y="225"/>
                    <a:pt x="1" y="502"/>
                  </a:cubicBezTo>
                  <a:cubicBezTo>
                    <a:pt x="1" y="772"/>
                    <a:pt x="225" y="996"/>
                    <a:pt x="495" y="996"/>
                  </a:cubicBezTo>
                  <a:cubicBezTo>
                    <a:pt x="772" y="996"/>
                    <a:pt x="989" y="772"/>
                    <a:pt x="996" y="502"/>
                  </a:cubicBezTo>
                  <a:cubicBezTo>
                    <a:pt x="996" y="472"/>
                    <a:pt x="989" y="442"/>
                    <a:pt x="989" y="420"/>
                  </a:cubicBezTo>
                  <a:cubicBezTo>
                    <a:pt x="944" y="180"/>
                    <a:pt x="742" y="1"/>
                    <a:pt x="49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4824228" y="3192885"/>
              <a:ext cx="110254" cy="111141"/>
            </a:xfrm>
            <a:custGeom>
              <a:rect b="b" l="l" r="r" t="t"/>
              <a:pathLst>
                <a:path extrusionOk="0" h="997" w="989">
                  <a:moveTo>
                    <a:pt x="495" y="1"/>
                  </a:moveTo>
                  <a:cubicBezTo>
                    <a:pt x="218" y="8"/>
                    <a:pt x="1" y="225"/>
                    <a:pt x="1" y="502"/>
                  </a:cubicBezTo>
                  <a:cubicBezTo>
                    <a:pt x="1" y="502"/>
                    <a:pt x="1" y="510"/>
                    <a:pt x="1" y="510"/>
                  </a:cubicBezTo>
                  <a:cubicBezTo>
                    <a:pt x="8" y="779"/>
                    <a:pt x="225" y="996"/>
                    <a:pt x="495" y="996"/>
                  </a:cubicBezTo>
                  <a:cubicBezTo>
                    <a:pt x="540" y="996"/>
                    <a:pt x="585" y="989"/>
                    <a:pt x="630" y="974"/>
                  </a:cubicBezTo>
                  <a:cubicBezTo>
                    <a:pt x="847" y="914"/>
                    <a:pt x="989" y="719"/>
                    <a:pt x="989" y="502"/>
                  </a:cubicBezTo>
                  <a:cubicBezTo>
                    <a:pt x="989" y="225"/>
                    <a:pt x="772" y="8"/>
                    <a:pt x="495" y="1"/>
                  </a:cubicBezTo>
                  <a:close/>
                </a:path>
              </a:pathLst>
            </a:custGeom>
            <a:solidFill>
              <a:srgbClr val="287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4828516" y="2453590"/>
              <a:ext cx="111146" cy="110249"/>
            </a:xfrm>
            <a:custGeom>
              <a:rect b="b" l="l" r="r" t="t"/>
              <a:pathLst>
                <a:path extrusionOk="0" h="989" w="997">
                  <a:moveTo>
                    <a:pt x="502" y="1"/>
                  </a:moveTo>
                  <a:cubicBezTo>
                    <a:pt x="233" y="1"/>
                    <a:pt x="16" y="203"/>
                    <a:pt x="8" y="465"/>
                  </a:cubicBezTo>
                  <a:cubicBezTo>
                    <a:pt x="1" y="480"/>
                    <a:pt x="1" y="487"/>
                    <a:pt x="1" y="495"/>
                  </a:cubicBezTo>
                  <a:cubicBezTo>
                    <a:pt x="1" y="772"/>
                    <a:pt x="225" y="989"/>
                    <a:pt x="502" y="989"/>
                  </a:cubicBezTo>
                  <a:lnTo>
                    <a:pt x="517" y="989"/>
                  </a:lnTo>
                  <a:cubicBezTo>
                    <a:pt x="787" y="981"/>
                    <a:pt x="996" y="764"/>
                    <a:pt x="996" y="495"/>
                  </a:cubicBezTo>
                  <a:cubicBezTo>
                    <a:pt x="996" y="248"/>
                    <a:pt x="817" y="38"/>
                    <a:pt x="570" y="8"/>
                  </a:cubicBezTo>
                  <a:cubicBezTo>
                    <a:pt x="547" y="1"/>
                    <a:pt x="525" y="1"/>
                    <a:pt x="502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4669991" y="2935938"/>
              <a:ext cx="111034" cy="110249"/>
            </a:xfrm>
            <a:custGeom>
              <a:rect b="b" l="l" r="r" t="t"/>
              <a:pathLst>
                <a:path extrusionOk="0" h="989" w="996">
                  <a:moveTo>
                    <a:pt x="502" y="0"/>
                  </a:moveTo>
                  <a:cubicBezTo>
                    <a:pt x="225" y="0"/>
                    <a:pt x="0" y="217"/>
                    <a:pt x="0" y="494"/>
                  </a:cubicBezTo>
                  <a:cubicBezTo>
                    <a:pt x="0" y="532"/>
                    <a:pt x="8" y="577"/>
                    <a:pt x="23" y="614"/>
                  </a:cubicBezTo>
                  <a:cubicBezTo>
                    <a:pt x="75" y="831"/>
                    <a:pt x="270" y="988"/>
                    <a:pt x="502" y="988"/>
                  </a:cubicBezTo>
                  <a:cubicBezTo>
                    <a:pt x="592" y="988"/>
                    <a:pt x="682" y="958"/>
                    <a:pt x="764" y="914"/>
                  </a:cubicBezTo>
                  <a:cubicBezTo>
                    <a:pt x="906" y="824"/>
                    <a:pt x="996" y="659"/>
                    <a:pt x="996" y="494"/>
                  </a:cubicBezTo>
                  <a:cubicBezTo>
                    <a:pt x="996" y="217"/>
                    <a:pt x="771" y="0"/>
                    <a:pt x="502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4384936" y="2935492"/>
              <a:ext cx="114936" cy="110472"/>
            </a:xfrm>
            <a:custGeom>
              <a:rect b="b" l="l" r="r" t="t"/>
              <a:pathLst>
                <a:path extrusionOk="0" h="991" w="1031">
                  <a:moveTo>
                    <a:pt x="540" y="1"/>
                  </a:moveTo>
                  <a:cubicBezTo>
                    <a:pt x="269" y="1"/>
                    <a:pt x="0" y="221"/>
                    <a:pt x="42" y="558"/>
                  </a:cubicBezTo>
                  <a:cubicBezTo>
                    <a:pt x="78" y="842"/>
                    <a:pt x="306" y="991"/>
                    <a:pt x="534" y="991"/>
                  </a:cubicBezTo>
                  <a:cubicBezTo>
                    <a:pt x="739" y="991"/>
                    <a:pt x="944" y="870"/>
                    <a:pt x="1008" y="618"/>
                  </a:cubicBezTo>
                  <a:cubicBezTo>
                    <a:pt x="1023" y="581"/>
                    <a:pt x="1030" y="536"/>
                    <a:pt x="1030" y="498"/>
                  </a:cubicBezTo>
                  <a:cubicBezTo>
                    <a:pt x="1030" y="416"/>
                    <a:pt x="1008" y="334"/>
                    <a:pt x="963" y="259"/>
                  </a:cubicBezTo>
                  <a:cubicBezTo>
                    <a:pt x="865" y="80"/>
                    <a:pt x="702" y="1"/>
                    <a:pt x="540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4229375" y="3195075"/>
              <a:ext cx="111000" cy="11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4665754" y="2705178"/>
              <a:ext cx="111146" cy="110249"/>
            </a:xfrm>
            <a:custGeom>
              <a:rect b="b" l="l" r="r" t="t"/>
              <a:pathLst>
                <a:path extrusionOk="0" h="989" w="997">
                  <a:moveTo>
                    <a:pt x="502" y="1"/>
                  </a:moveTo>
                  <a:cubicBezTo>
                    <a:pt x="233" y="1"/>
                    <a:pt x="16" y="203"/>
                    <a:pt x="8" y="465"/>
                  </a:cubicBezTo>
                  <a:cubicBezTo>
                    <a:pt x="1" y="480"/>
                    <a:pt x="1" y="487"/>
                    <a:pt x="1" y="495"/>
                  </a:cubicBezTo>
                  <a:cubicBezTo>
                    <a:pt x="1" y="772"/>
                    <a:pt x="225" y="989"/>
                    <a:pt x="502" y="989"/>
                  </a:cubicBezTo>
                  <a:lnTo>
                    <a:pt x="517" y="989"/>
                  </a:lnTo>
                  <a:cubicBezTo>
                    <a:pt x="787" y="981"/>
                    <a:pt x="996" y="764"/>
                    <a:pt x="996" y="495"/>
                  </a:cubicBezTo>
                  <a:cubicBezTo>
                    <a:pt x="996" y="248"/>
                    <a:pt x="817" y="38"/>
                    <a:pt x="570" y="8"/>
                  </a:cubicBezTo>
                  <a:cubicBezTo>
                    <a:pt x="547" y="1"/>
                    <a:pt x="525" y="1"/>
                    <a:pt x="502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4223675" y="2453675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5"/>
          <p:cNvSpPr/>
          <p:nvPr/>
        </p:nvSpPr>
        <p:spPr>
          <a:xfrm>
            <a:off x="2532018" y="3666882"/>
            <a:ext cx="687000" cy="686704"/>
          </a:xfrm>
          <a:custGeom>
            <a:rect b="b" l="l" r="r" t="t"/>
            <a:pathLst>
              <a:path extrusionOk="0" h="3168" w="3169">
                <a:moveTo>
                  <a:pt x="1584" y="0"/>
                </a:moveTo>
                <a:cubicBezTo>
                  <a:pt x="710" y="0"/>
                  <a:pt x="1" y="710"/>
                  <a:pt x="1" y="1584"/>
                </a:cubicBezTo>
                <a:cubicBezTo>
                  <a:pt x="1" y="2459"/>
                  <a:pt x="710" y="3168"/>
                  <a:pt x="1584" y="3168"/>
                </a:cubicBezTo>
                <a:cubicBezTo>
                  <a:pt x="2459" y="3168"/>
                  <a:pt x="3168" y="2459"/>
                  <a:pt x="3168" y="1584"/>
                </a:cubicBezTo>
                <a:cubicBezTo>
                  <a:pt x="3168" y="710"/>
                  <a:pt x="2459" y="0"/>
                  <a:pt x="15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25"/>
          <p:cNvSpPr/>
          <p:nvPr/>
        </p:nvSpPr>
        <p:spPr>
          <a:xfrm>
            <a:off x="5925409" y="3666882"/>
            <a:ext cx="686566" cy="686704"/>
          </a:xfrm>
          <a:custGeom>
            <a:rect b="b" l="l" r="r" t="t"/>
            <a:pathLst>
              <a:path extrusionOk="0" h="3168" w="3167">
                <a:moveTo>
                  <a:pt x="1583" y="0"/>
                </a:moveTo>
                <a:cubicBezTo>
                  <a:pt x="708" y="0"/>
                  <a:pt x="1" y="710"/>
                  <a:pt x="1" y="1584"/>
                </a:cubicBezTo>
                <a:cubicBezTo>
                  <a:pt x="1" y="2459"/>
                  <a:pt x="708" y="3168"/>
                  <a:pt x="1583" y="3168"/>
                </a:cubicBezTo>
                <a:cubicBezTo>
                  <a:pt x="2457" y="3168"/>
                  <a:pt x="3166" y="2459"/>
                  <a:pt x="3166" y="1584"/>
                </a:cubicBezTo>
                <a:cubicBezTo>
                  <a:pt x="3166" y="710"/>
                  <a:pt x="2457" y="0"/>
                  <a:pt x="15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25"/>
          <p:cNvSpPr/>
          <p:nvPr/>
        </p:nvSpPr>
        <p:spPr>
          <a:xfrm>
            <a:off x="5925409" y="1403662"/>
            <a:ext cx="686566" cy="686487"/>
          </a:xfrm>
          <a:custGeom>
            <a:rect b="b" l="l" r="r" t="t"/>
            <a:pathLst>
              <a:path extrusionOk="0" h="3167" w="3167">
                <a:moveTo>
                  <a:pt x="1583" y="1"/>
                </a:moveTo>
                <a:cubicBezTo>
                  <a:pt x="708" y="1"/>
                  <a:pt x="1" y="709"/>
                  <a:pt x="1" y="1583"/>
                </a:cubicBezTo>
                <a:cubicBezTo>
                  <a:pt x="1" y="2457"/>
                  <a:pt x="708" y="3167"/>
                  <a:pt x="1583" y="3167"/>
                </a:cubicBezTo>
                <a:cubicBezTo>
                  <a:pt x="2457" y="3167"/>
                  <a:pt x="3166" y="2457"/>
                  <a:pt x="3166" y="1583"/>
                </a:cubicBezTo>
                <a:cubicBezTo>
                  <a:pt x="3166" y="709"/>
                  <a:pt x="2457" y="1"/>
                  <a:pt x="15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8" name="Google Shape;1698;p25"/>
          <p:cNvGrpSpPr/>
          <p:nvPr/>
        </p:nvGrpSpPr>
        <p:grpSpPr>
          <a:xfrm>
            <a:off x="2713903" y="1020859"/>
            <a:ext cx="3716397" cy="3715746"/>
            <a:chOff x="2713903" y="1020859"/>
            <a:chExt cx="3716397" cy="3715746"/>
          </a:xfrm>
        </p:grpSpPr>
        <p:sp>
          <p:nvSpPr>
            <p:cNvPr id="1699" name="Google Shape;1699;p25"/>
            <p:cNvSpPr/>
            <p:nvPr/>
          </p:nvSpPr>
          <p:spPr>
            <a:xfrm>
              <a:off x="4612754" y="1020859"/>
              <a:ext cx="1817330" cy="1817337"/>
            </a:xfrm>
            <a:custGeom>
              <a:rect b="b" l="l" r="r" t="t"/>
              <a:pathLst>
                <a:path extrusionOk="0" h="8384" w="8383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2713903" y="2919268"/>
              <a:ext cx="1817546" cy="1817337"/>
            </a:xfrm>
            <a:custGeom>
              <a:rect b="b" l="l" r="r" t="t"/>
              <a:pathLst>
                <a:path extrusionOk="0" h="8384" w="8384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4612754" y="2919268"/>
              <a:ext cx="1817546" cy="1817337"/>
            </a:xfrm>
            <a:custGeom>
              <a:rect b="b" l="l" r="r" t="t"/>
              <a:pathLst>
                <a:path extrusionOk="0" h="8384" w="8384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2713903" y="1020859"/>
              <a:ext cx="1817546" cy="1816903"/>
            </a:xfrm>
            <a:custGeom>
              <a:rect b="b" l="l" r="r" t="t"/>
              <a:pathLst>
                <a:path extrusionOk="0" h="8382" w="8384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3" name="Google Shape;1703;p25"/>
          <p:cNvSpPr/>
          <p:nvPr/>
        </p:nvSpPr>
        <p:spPr>
          <a:xfrm>
            <a:off x="2532018" y="1403662"/>
            <a:ext cx="687000" cy="686487"/>
          </a:xfrm>
          <a:custGeom>
            <a:rect b="b" l="l" r="r" t="t"/>
            <a:pathLst>
              <a:path extrusionOk="0" h="3167" w="3169">
                <a:moveTo>
                  <a:pt x="1584" y="1"/>
                </a:moveTo>
                <a:cubicBezTo>
                  <a:pt x="710" y="1"/>
                  <a:pt x="1" y="709"/>
                  <a:pt x="1" y="1583"/>
                </a:cubicBezTo>
                <a:cubicBezTo>
                  <a:pt x="1" y="2457"/>
                  <a:pt x="710" y="3167"/>
                  <a:pt x="1584" y="3167"/>
                </a:cubicBezTo>
                <a:cubicBezTo>
                  <a:pt x="2459" y="3167"/>
                  <a:pt x="3168" y="2457"/>
                  <a:pt x="3168" y="1583"/>
                </a:cubicBezTo>
                <a:cubicBezTo>
                  <a:pt x="3168" y="709"/>
                  <a:pt x="2459" y="1"/>
                  <a:pt x="15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25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suivi médical tout au long de la vie</a:t>
            </a:r>
            <a:endParaRPr/>
          </a:p>
        </p:txBody>
      </p:sp>
      <p:sp>
        <p:nvSpPr>
          <p:cNvPr id="1705" name="Google Shape;1705;p25"/>
          <p:cNvSpPr txBox="1"/>
          <p:nvPr/>
        </p:nvSpPr>
        <p:spPr>
          <a:xfrm>
            <a:off x="457050" y="3802225"/>
            <a:ext cx="19224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Suivi habituel, spécialistes si besoin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Consultation annuelle en centre de référence</a:t>
            </a:r>
            <a:endParaRPr b="1"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06" name="Google Shape;1706;p25"/>
          <p:cNvSpPr txBox="1"/>
          <p:nvPr/>
        </p:nvSpPr>
        <p:spPr>
          <a:xfrm>
            <a:off x="457050" y="1538925"/>
            <a:ext cx="19224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Suivi fréquent (croissance, cardiaque, 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développement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psychomoteur)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Consultation tous les 6 mois en centre de référence</a:t>
            </a:r>
            <a:endParaRPr b="1"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07" name="Google Shape;1707;p25"/>
          <p:cNvSpPr txBox="1"/>
          <p:nvPr/>
        </p:nvSpPr>
        <p:spPr>
          <a:xfrm>
            <a:off x="6764375" y="1538900"/>
            <a:ext cx="19224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Suivi plus espacé (croissance, cardiaque), spécialistes si besoin.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Consultation annuelle en centre de référence</a:t>
            </a:r>
            <a:endParaRPr b="1"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08" name="Google Shape;1708;p25"/>
          <p:cNvSpPr txBox="1"/>
          <p:nvPr/>
        </p:nvSpPr>
        <p:spPr>
          <a:xfrm>
            <a:off x="6764375" y="3802225"/>
            <a:ext cx="19224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Suivi au long cours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Consultation tous les 3 ans dans un centre de référence</a:t>
            </a:r>
            <a:endParaRPr b="1"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09" name="Google Shape;1709;p25"/>
          <p:cNvSpPr txBox="1"/>
          <p:nvPr/>
        </p:nvSpPr>
        <p:spPr>
          <a:xfrm>
            <a:off x="807324" y="3531488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ADOLESCENCE</a:t>
            </a:r>
            <a:endParaRPr b="1" sz="16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0" name="Google Shape;1710;p25"/>
          <p:cNvSpPr txBox="1"/>
          <p:nvPr/>
        </p:nvSpPr>
        <p:spPr>
          <a:xfrm>
            <a:off x="807322" y="1268175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NOURRISSON</a:t>
            </a:r>
            <a:endParaRPr b="1" sz="1600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1" name="Google Shape;1711;p25"/>
          <p:cNvSpPr txBox="1"/>
          <p:nvPr/>
        </p:nvSpPr>
        <p:spPr>
          <a:xfrm>
            <a:off x="6764376" y="1268175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ENFANT</a:t>
            </a:r>
            <a:endParaRPr b="1" sz="16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2" name="Google Shape;1712;p25"/>
          <p:cNvSpPr txBox="1"/>
          <p:nvPr/>
        </p:nvSpPr>
        <p:spPr>
          <a:xfrm>
            <a:off x="6764378" y="3531488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ADULTE</a:t>
            </a:r>
            <a:endParaRPr b="1" sz="160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3" name="Google Shape;1713;p25"/>
          <p:cNvSpPr txBox="1"/>
          <p:nvPr/>
        </p:nvSpPr>
        <p:spPr>
          <a:xfrm>
            <a:off x="3324402" y="1691025"/>
            <a:ext cx="687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0-2</a:t>
            </a:r>
            <a:endParaRPr b="1" sz="1600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4" name="Google Shape;1714;p25"/>
          <p:cNvSpPr txBox="1"/>
          <p:nvPr/>
        </p:nvSpPr>
        <p:spPr>
          <a:xfrm>
            <a:off x="3307771" y="3599625"/>
            <a:ext cx="645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8-18</a:t>
            </a:r>
            <a:endParaRPr b="1" sz="16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5" name="Google Shape;1715;p25"/>
          <p:cNvSpPr txBox="1"/>
          <p:nvPr/>
        </p:nvSpPr>
        <p:spPr>
          <a:xfrm>
            <a:off x="5181996" y="1691025"/>
            <a:ext cx="645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2-8</a:t>
            </a:r>
            <a:endParaRPr b="1" sz="16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6" name="Google Shape;1716;p25"/>
          <p:cNvSpPr txBox="1"/>
          <p:nvPr/>
        </p:nvSpPr>
        <p:spPr>
          <a:xfrm>
            <a:off x="5286826" y="3599625"/>
            <a:ext cx="603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18+</a:t>
            </a:r>
            <a:endParaRPr b="1" sz="160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717" name="Google Shape;1717;p25"/>
          <p:cNvGrpSpPr/>
          <p:nvPr/>
        </p:nvGrpSpPr>
        <p:grpSpPr>
          <a:xfrm>
            <a:off x="2730538" y="3833807"/>
            <a:ext cx="289962" cy="352833"/>
            <a:chOff x="-24709100" y="3888875"/>
            <a:chExt cx="243400" cy="296175"/>
          </a:xfrm>
        </p:grpSpPr>
        <p:sp>
          <p:nvSpPr>
            <p:cNvPr id="1718" name="Google Shape;1718;p25"/>
            <p:cNvSpPr/>
            <p:nvPr/>
          </p:nvSpPr>
          <p:spPr>
            <a:xfrm>
              <a:off x="-24587800" y="3888875"/>
              <a:ext cx="105575" cy="227650"/>
            </a:xfrm>
            <a:custGeom>
              <a:rect b="b" l="l" r="r" t="t"/>
              <a:pathLst>
                <a:path extrusionOk="0" h="9106" w="4223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5"/>
            <p:cNvSpPr/>
            <p:nvPr/>
          </p:nvSpPr>
          <p:spPr>
            <a:xfrm>
              <a:off x="-24536600" y="4132250"/>
              <a:ext cx="70900" cy="17350"/>
            </a:xfrm>
            <a:custGeom>
              <a:rect b="b" l="l" r="r" t="t"/>
              <a:pathLst>
                <a:path extrusionOk="0" h="694" w="2836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5"/>
            <p:cNvSpPr/>
            <p:nvPr/>
          </p:nvSpPr>
          <p:spPr>
            <a:xfrm>
              <a:off x="-24709100" y="3963700"/>
              <a:ext cx="208750" cy="221350"/>
            </a:xfrm>
            <a:custGeom>
              <a:rect b="b" l="l" r="r" t="t"/>
              <a:pathLst>
                <a:path extrusionOk="0" h="8854" w="835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1" name="Google Shape;1721;p25"/>
          <p:cNvGrpSpPr/>
          <p:nvPr/>
        </p:nvGrpSpPr>
        <p:grpSpPr>
          <a:xfrm>
            <a:off x="6154683" y="1570958"/>
            <a:ext cx="228045" cy="351880"/>
            <a:chOff x="-28032075" y="3916450"/>
            <a:chExt cx="191425" cy="295375"/>
          </a:xfrm>
        </p:grpSpPr>
        <p:sp>
          <p:nvSpPr>
            <p:cNvPr id="1722" name="Google Shape;1722;p25"/>
            <p:cNvSpPr/>
            <p:nvPr/>
          </p:nvSpPr>
          <p:spPr>
            <a:xfrm>
              <a:off x="-27996625" y="3916450"/>
              <a:ext cx="120525" cy="51225"/>
            </a:xfrm>
            <a:custGeom>
              <a:rect b="b" l="l" r="r" t="t"/>
              <a:pathLst>
                <a:path extrusionOk="0" h="2049" w="4821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5"/>
            <p:cNvSpPr/>
            <p:nvPr/>
          </p:nvSpPr>
          <p:spPr>
            <a:xfrm>
              <a:off x="-28032075" y="4089975"/>
              <a:ext cx="191425" cy="121850"/>
            </a:xfrm>
            <a:custGeom>
              <a:rect b="b" l="l" r="r" t="t"/>
              <a:pathLst>
                <a:path extrusionOk="0" h="4874" w="7657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5"/>
            <p:cNvSpPr/>
            <p:nvPr/>
          </p:nvSpPr>
          <p:spPr>
            <a:xfrm>
              <a:off x="-28024975" y="3985750"/>
              <a:ext cx="181950" cy="121975"/>
            </a:xfrm>
            <a:custGeom>
              <a:rect b="b" l="l" r="r" t="t"/>
              <a:pathLst>
                <a:path extrusionOk="0" h="4879" w="7278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5" name="Google Shape;1725;p25"/>
          <p:cNvSpPr/>
          <p:nvPr/>
        </p:nvSpPr>
        <p:spPr>
          <a:xfrm>
            <a:off x="6081016" y="3838001"/>
            <a:ext cx="375349" cy="344435"/>
          </a:xfrm>
          <a:custGeom>
            <a:rect b="b" l="l" r="r" t="t"/>
            <a:pathLst>
              <a:path extrusionOk="0" h="11565" w="12603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6" name="Google Shape;1726;p25"/>
          <p:cNvGrpSpPr/>
          <p:nvPr/>
        </p:nvGrpSpPr>
        <p:grpSpPr>
          <a:xfrm>
            <a:off x="2698163" y="1568605"/>
            <a:ext cx="354710" cy="356586"/>
            <a:chOff x="-27351575" y="3915650"/>
            <a:chExt cx="297750" cy="299325"/>
          </a:xfrm>
        </p:grpSpPr>
        <p:sp>
          <p:nvSpPr>
            <p:cNvPr id="1727" name="Google Shape;1727;p25"/>
            <p:cNvSpPr/>
            <p:nvPr/>
          </p:nvSpPr>
          <p:spPr>
            <a:xfrm>
              <a:off x="-27351575" y="4059000"/>
              <a:ext cx="153625" cy="155975"/>
            </a:xfrm>
            <a:custGeom>
              <a:rect b="b" l="l" r="r" t="t"/>
              <a:pathLst>
                <a:path extrusionOk="0" h="6239" w="6145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-27257050" y="3915650"/>
              <a:ext cx="203225" cy="202450"/>
            </a:xfrm>
            <a:custGeom>
              <a:rect b="b" l="l" r="r" t="t"/>
              <a:pathLst>
                <a:path extrusionOk="0" h="8098" w="8129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9" name="Google Shape;1729;p25"/>
          <p:cNvSpPr/>
          <p:nvPr/>
        </p:nvSpPr>
        <p:spPr>
          <a:xfrm>
            <a:off x="4249510" y="2287653"/>
            <a:ext cx="644994" cy="714689"/>
          </a:xfrm>
          <a:custGeom>
            <a:rect b="b" l="l" r="r" t="t"/>
            <a:pathLst>
              <a:path extrusionOk="0" h="6977" w="6298">
                <a:moveTo>
                  <a:pt x="1631" y="5317"/>
                </a:moveTo>
                <a:lnTo>
                  <a:pt x="1670" y="5366"/>
                </a:lnTo>
                <a:lnTo>
                  <a:pt x="1689" y="5414"/>
                </a:lnTo>
                <a:lnTo>
                  <a:pt x="1708" y="5473"/>
                </a:lnTo>
                <a:lnTo>
                  <a:pt x="1708" y="5521"/>
                </a:lnTo>
                <a:lnTo>
                  <a:pt x="1708" y="5579"/>
                </a:lnTo>
                <a:lnTo>
                  <a:pt x="1689" y="5637"/>
                </a:lnTo>
                <a:lnTo>
                  <a:pt x="1670" y="5676"/>
                </a:lnTo>
                <a:lnTo>
                  <a:pt x="1631" y="5725"/>
                </a:lnTo>
                <a:lnTo>
                  <a:pt x="1582" y="5764"/>
                </a:lnTo>
                <a:lnTo>
                  <a:pt x="1534" y="5793"/>
                </a:lnTo>
                <a:lnTo>
                  <a:pt x="1485" y="5812"/>
                </a:lnTo>
                <a:lnTo>
                  <a:pt x="1427" y="5812"/>
                </a:lnTo>
                <a:lnTo>
                  <a:pt x="1369" y="5812"/>
                </a:lnTo>
                <a:lnTo>
                  <a:pt x="1320" y="5793"/>
                </a:lnTo>
                <a:lnTo>
                  <a:pt x="1272" y="5764"/>
                </a:lnTo>
                <a:lnTo>
                  <a:pt x="1223" y="5725"/>
                </a:lnTo>
                <a:lnTo>
                  <a:pt x="1185" y="5676"/>
                </a:lnTo>
                <a:lnTo>
                  <a:pt x="1175" y="5637"/>
                </a:lnTo>
                <a:lnTo>
                  <a:pt x="1155" y="5579"/>
                </a:lnTo>
                <a:lnTo>
                  <a:pt x="1146" y="5521"/>
                </a:lnTo>
                <a:lnTo>
                  <a:pt x="1155" y="5473"/>
                </a:lnTo>
                <a:lnTo>
                  <a:pt x="1175" y="5414"/>
                </a:lnTo>
                <a:lnTo>
                  <a:pt x="1185" y="5366"/>
                </a:lnTo>
                <a:lnTo>
                  <a:pt x="1223" y="5317"/>
                </a:lnTo>
                <a:lnTo>
                  <a:pt x="1272" y="5288"/>
                </a:lnTo>
                <a:lnTo>
                  <a:pt x="1320" y="5259"/>
                </a:lnTo>
                <a:lnTo>
                  <a:pt x="1369" y="5240"/>
                </a:lnTo>
                <a:lnTo>
                  <a:pt x="1427" y="5240"/>
                </a:lnTo>
                <a:lnTo>
                  <a:pt x="1485" y="5240"/>
                </a:lnTo>
                <a:lnTo>
                  <a:pt x="1534" y="5259"/>
                </a:lnTo>
                <a:lnTo>
                  <a:pt x="1582" y="5288"/>
                </a:lnTo>
                <a:close/>
                <a:moveTo>
                  <a:pt x="6297" y="5802"/>
                </a:moveTo>
                <a:lnTo>
                  <a:pt x="6287" y="5938"/>
                </a:lnTo>
                <a:lnTo>
                  <a:pt x="6278" y="6064"/>
                </a:lnTo>
                <a:lnTo>
                  <a:pt x="6249" y="6181"/>
                </a:lnTo>
                <a:lnTo>
                  <a:pt x="6210" y="6297"/>
                </a:lnTo>
                <a:lnTo>
                  <a:pt x="6161" y="6394"/>
                </a:lnTo>
                <a:lnTo>
                  <a:pt x="6113" y="6491"/>
                </a:lnTo>
                <a:lnTo>
                  <a:pt x="6035" y="6578"/>
                </a:lnTo>
                <a:lnTo>
                  <a:pt x="5967" y="6656"/>
                </a:lnTo>
                <a:lnTo>
                  <a:pt x="5880" y="6734"/>
                </a:lnTo>
                <a:lnTo>
                  <a:pt x="5793" y="6802"/>
                </a:lnTo>
                <a:lnTo>
                  <a:pt x="5686" y="6850"/>
                </a:lnTo>
                <a:lnTo>
                  <a:pt x="5589" y="6899"/>
                </a:lnTo>
                <a:lnTo>
                  <a:pt x="5473" y="6937"/>
                </a:lnTo>
                <a:lnTo>
                  <a:pt x="5346" y="6967"/>
                </a:lnTo>
                <a:lnTo>
                  <a:pt x="5230" y="6976"/>
                </a:lnTo>
                <a:lnTo>
                  <a:pt x="5094" y="6976"/>
                </a:lnTo>
                <a:lnTo>
                  <a:pt x="1185" y="6976"/>
                </a:lnTo>
                <a:lnTo>
                  <a:pt x="1058" y="6976"/>
                </a:lnTo>
                <a:lnTo>
                  <a:pt x="932" y="6967"/>
                </a:lnTo>
                <a:lnTo>
                  <a:pt x="826" y="6937"/>
                </a:lnTo>
                <a:lnTo>
                  <a:pt x="699" y="6899"/>
                </a:lnTo>
                <a:lnTo>
                  <a:pt x="602" y="6850"/>
                </a:lnTo>
                <a:lnTo>
                  <a:pt x="505" y="6802"/>
                </a:lnTo>
                <a:lnTo>
                  <a:pt x="408" y="6734"/>
                </a:lnTo>
                <a:lnTo>
                  <a:pt x="331" y="6656"/>
                </a:lnTo>
                <a:lnTo>
                  <a:pt x="243" y="6578"/>
                </a:lnTo>
                <a:lnTo>
                  <a:pt x="176" y="6491"/>
                </a:lnTo>
                <a:lnTo>
                  <a:pt x="127" y="6394"/>
                </a:lnTo>
                <a:lnTo>
                  <a:pt x="79" y="6297"/>
                </a:lnTo>
                <a:lnTo>
                  <a:pt x="40" y="6181"/>
                </a:lnTo>
                <a:lnTo>
                  <a:pt x="11" y="6064"/>
                </a:lnTo>
                <a:lnTo>
                  <a:pt x="11" y="5938"/>
                </a:lnTo>
                <a:lnTo>
                  <a:pt x="1" y="5802"/>
                </a:lnTo>
                <a:lnTo>
                  <a:pt x="11" y="5492"/>
                </a:lnTo>
                <a:lnTo>
                  <a:pt x="20" y="5211"/>
                </a:lnTo>
                <a:lnTo>
                  <a:pt x="40" y="5065"/>
                </a:lnTo>
                <a:lnTo>
                  <a:pt x="59" y="4910"/>
                </a:lnTo>
                <a:lnTo>
                  <a:pt x="98" y="4755"/>
                </a:lnTo>
                <a:lnTo>
                  <a:pt x="137" y="4580"/>
                </a:lnTo>
                <a:lnTo>
                  <a:pt x="176" y="4415"/>
                </a:lnTo>
                <a:lnTo>
                  <a:pt x="224" y="4260"/>
                </a:lnTo>
                <a:lnTo>
                  <a:pt x="282" y="4124"/>
                </a:lnTo>
                <a:lnTo>
                  <a:pt x="341" y="3979"/>
                </a:lnTo>
                <a:lnTo>
                  <a:pt x="418" y="3852"/>
                </a:lnTo>
                <a:lnTo>
                  <a:pt x="505" y="3736"/>
                </a:lnTo>
                <a:lnTo>
                  <a:pt x="593" y="3620"/>
                </a:lnTo>
                <a:lnTo>
                  <a:pt x="699" y="3513"/>
                </a:lnTo>
                <a:lnTo>
                  <a:pt x="826" y="3416"/>
                </a:lnTo>
                <a:lnTo>
                  <a:pt x="961" y="3338"/>
                </a:lnTo>
                <a:lnTo>
                  <a:pt x="1097" y="3280"/>
                </a:lnTo>
                <a:lnTo>
                  <a:pt x="1243" y="3241"/>
                </a:lnTo>
                <a:lnTo>
                  <a:pt x="1194" y="3358"/>
                </a:lnTo>
                <a:lnTo>
                  <a:pt x="1175" y="3484"/>
                </a:lnTo>
                <a:lnTo>
                  <a:pt x="1155" y="3639"/>
                </a:lnTo>
                <a:lnTo>
                  <a:pt x="1146" y="3784"/>
                </a:lnTo>
                <a:lnTo>
                  <a:pt x="1146" y="4706"/>
                </a:lnTo>
                <a:lnTo>
                  <a:pt x="1020" y="4764"/>
                </a:lnTo>
                <a:lnTo>
                  <a:pt x="913" y="4823"/>
                </a:lnTo>
                <a:lnTo>
                  <a:pt x="816" y="4920"/>
                </a:lnTo>
                <a:lnTo>
                  <a:pt x="729" y="5017"/>
                </a:lnTo>
                <a:lnTo>
                  <a:pt x="661" y="5143"/>
                </a:lnTo>
                <a:lnTo>
                  <a:pt x="612" y="5259"/>
                </a:lnTo>
                <a:lnTo>
                  <a:pt x="583" y="5395"/>
                </a:lnTo>
                <a:lnTo>
                  <a:pt x="573" y="5521"/>
                </a:lnTo>
                <a:lnTo>
                  <a:pt x="573" y="5618"/>
                </a:lnTo>
                <a:lnTo>
                  <a:pt x="583" y="5696"/>
                </a:lnTo>
                <a:lnTo>
                  <a:pt x="612" y="5783"/>
                </a:lnTo>
                <a:lnTo>
                  <a:pt x="641" y="5861"/>
                </a:lnTo>
                <a:lnTo>
                  <a:pt x="670" y="5938"/>
                </a:lnTo>
                <a:lnTo>
                  <a:pt x="709" y="6006"/>
                </a:lnTo>
                <a:lnTo>
                  <a:pt x="758" y="6084"/>
                </a:lnTo>
                <a:lnTo>
                  <a:pt x="826" y="6142"/>
                </a:lnTo>
                <a:lnTo>
                  <a:pt x="884" y="6200"/>
                </a:lnTo>
                <a:lnTo>
                  <a:pt x="952" y="6258"/>
                </a:lnTo>
                <a:lnTo>
                  <a:pt x="1020" y="6307"/>
                </a:lnTo>
                <a:lnTo>
                  <a:pt x="1097" y="6326"/>
                </a:lnTo>
                <a:lnTo>
                  <a:pt x="1175" y="6355"/>
                </a:lnTo>
                <a:lnTo>
                  <a:pt x="1252" y="6384"/>
                </a:lnTo>
                <a:lnTo>
                  <a:pt x="1340" y="6394"/>
                </a:lnTo>
                <a:lnTo>
                  <a:pt x="1427" y="6394"/>
                </a:lnTo>
                <a:lnTo>
                  <a:pt x="1514" y="6394"/>
                </a:lnTo>
                <a:lnTo>
                  <a:pt x="1602" y="6384"/>
                </a:lnTo>
                <a:lnTo>
                  <a:pt x="1679" y="6355"/>
                </a:lnTo>
                <a:lnTo>
                  <a:pt x="1757" y="6326"/>
                </a:lnTo>
                <a:lnTo>
                  <a:pt x="1835" y="6307"/>
                </a:lnTo>
                <a:lnTo>
                  <a:pt x="1902" y="6258"/>
                </a:lnTo>
                <a:lnTo>
                  <a:pt x="1980" y="6200"/>
                </a:lnTo>
                <a:lnTo>
                  <a:pt x="2038" y="6142"/>
                </a:lnTo>
                <a:lnTo>
                  <a:pt x="2096" y="6084"/>
                </a:lnTo>
                <a:lnTo>
                  <a:pt x="2155" y="6006"/>
                </a:lnTo>
                <a:lnTo>
                  <a:pt x="2184" y="5938"/>
                </a:lnTo>
                <a:lnTo>
                  <a:pt x="2223" y="5861"/>
                </a:lnTo>
                <a:lnTo>
                  <a:pt x="2252" y="5783"/>
                </a:lnTo>
                <a:lnTo>
                  <a:pt x="2271" y="5696"/>
                </a:lnTo>
                <a:lnTo>
                  <a:pt x="2281" y="5618"/>
                </a:lnTo>
                <a:lnTo>
                  <a:pt x="2290" y="5521"/>
                </a:lnTo>
                <a:lnTo>
                  <a:pt x="2281" y="5395"/>
                </a:lnTo>
                <a:lnTo>
                  <a:pt x="2252" y="5259"/>
                </a:lnTo>
                <a:lnTo>
                  <a:pt x="2193" y="5143"/>
                </a:lnTo>
                <a:lnTo>
                  <a:pt x="2135" y="5017"/>
                </a:lnTo>
                <a:lnTo>
                  <a:pt x="2038" y="4920"/>
                </a:lnTo>
                <a:lnTo>
                  <a:pt x="1941" y="4823"/>
                </a:lnTo>
                <a:lnTo>
                  <a:pt x="1835" y="4764"/>
                </a:lnTo>
                <a:lnTo>
                  <a:pt x="1708" y="4706"/>
                </a:lnTo>
                <a:lnTo>
                  <a:pt x="1708" y="3784"/>
                </a:lnTo>
                <a:lnTo>
                  <a:pt x="1718" y="3649"/>
                </a:lnTo>
                <a:lnTo>
                  <a:pt x="1738" y="3532"/>
                </a:lnTo>
                <a:lnTo>
                  <a:pt x="1776" y="3445"/>
                </a:lnTo>
                <a:lnTo>
                  <a:pt x="1835" y="3358"/>
                </a:lnTo>
                <a:lnTo>
                  <a:pt x="1980" y="3474"/>
                </a:lnTo>
                <a:lnTo>
                  <a:pt x="2135" y="3571"/>
                </a:lnTo>
                <a:lnTo>
                  <a:pt x="2290" y="3649"/>
                </a:lnTo>
                <a:lnTo>
                  <a:pt x="2455" y="3717"/>
                </a:lnTo>
                <a:lnTo>
                  <a:pt x="2620" y="3765"/>
                </a:lnTo>
                <a:lnTo>
                  <a:pt x="2795" y="3804"/>
                </a:lnTo>
                <a:lnTo>
                  <a:pt x="2970" y="3823"/>
                </a:lnTo>
                <a:lnTo>
                  <a:pt x="3144" y="3833"/>
                </a:lnTo>
                <a:lnTo>
                  <a:pt x="3329" y="3823"/>
                </a:lnTo>
                <a:lnTo>
                  <a:pt x="3503" y="3804"/>
                </a:lnTo>
                <a:lnTo>
                  <a:pt x="3668" y="3765"/>
                </a:lnTo>
                <a:lnTo>
                  <a:pt x="3833" y="3717"/>
                </a:lnTo>
                <a:lnTo>
                  <a:pt x="3998" y="3649"/>
                </a:lnTo>
                <a:lnTo>
                  <a:pt x="4163" y="3571"/>
                </a:lnTo>
                <a:lnTo>
                  <a:pt x="4318" y="3474"/>
                </a:lnTo>
                <a:lnTo>
                  <a:pt x="4464" y="3358"/>
                </a:lnTo>
                <a:lnTo>
                  <a:pt x="4512" y="3445"/>
                </a:lnTo>
                <a:lnTo>
                  <a:pt x="4541" y="3532"/>
                </a:lnTo>
                <a:lnTo>
                  <a:pt x="4570" y="3649"/>
                </a:lnTo>
                <a:lnTo>
                  <a:pt x="4570" y="3784"/>
                </a:lnTo>
                <a:lnTo>
                  <a:pt x="4570" y="4076"/>
                </a:lnTo>
                <a:lnTo>
                  <a:pt x="4464" y="4076"/>
                </a:lnTo>
                <a:lnTo>
                  <a:pt x="4337" y="4095"/>
                </a:lnTo>
                <a:lnTo>
                  <a:pt x="4240" y="4124"/>
                </a:lnTo>
                <a:lnTo>
                  <a:pt x="4143" y="4153"/>
                </a:lnTo>
                <a:lnTo>
                  <a:pt x="4037" y="4202"/>
                </a:lnTo>
                <a:lnTo>
                  <a:pt x="3940" y="4270"/>
                </a:lnTo>
                <a:lnTo>
                  <a:pt x="3852" y="4328"/>
                </a:lnTo>
                <a:lnTo>
                  <a:pt x="3765" y="4415"/>
                </a:lnTo>
                <a:lnTo>
                  <a:pt x="3687" y="4493"/>
                </a:lnTo>
                <a:lnTo>
                  <a:pt x="3620" y="4590"/>
                </a:lnTo>
                <a:lnTo>
                  <a:pt x="3561" y="4687"/>
                </a:lnTo>
                <a:lnTo>
                  <a:pt x="3513" y="4793"/>
                </a:lnTo>
                <a:lnTo>
                  <a:pt x="3484" y="4890"/>
                </a:lnTo>
                <a:lnTo>
                  <a:pt x="3455" y="4997"/>
                </a:lnTo>
                <a:lnTo>
                  <a:pt x="3435" y="5123"/>
                </a:lnTo>
                <a:lnTo>
                  <a:pt x="3435" y="5240"/>
                </a:lnTo>
                <a:lnTo>
                  <a:pt x="3435" y="5647"/>
                </a:lnTo>
                <a:lnTo>
                  <a:pt x="3367" y="5705"/>
                </a:lnTo>
                <a:lnTo>
                  <a:pt x="3329" y="5793"/>
                </a:lnTo>
                <a:lnTo>
                  <a:pt x="3299" y="5870"/>
                </a:lnTo>
                <a:lnTo>
                  <a:pt x="3290" y="5967"/>
                </a:lnTo>
                <a:lnTo>
                  <a:pt x="3299" y="6045"/>
                </a:lnTo>
                <a:lnTo>
                  <a:pt x="3329" y="6132"/>
                </a:lnTo>
                <a:lnTo>
                  <a:pt x="3358" y="6200"/>
                </a:lnTo>
                <a:lnTo>
                  <a:pt x="3416" y="6268"/>
                </a:lnTo>
                <a:lnTo>
                  <a:pt x="3484" y="6317"/>
                </a:lnTo>
                <a:lnTo>
                  <a:pt x="3552" y="6365"/>
                </a:lnTo>
                <a:lnTo>
                  <a:pt x="3629" y="6384"/>
                </a:lnTo>
                <a:lnTo>
                  <a:pt x="3717" y="6394"/>
                </a:lnTo>
                <a:lnTo>
                  <a:pt x="3804" y="6384"/>
                </a:lnTo>
                <a:lnTo>
                  <a:pt x="3882" y="6365"/>
                </a:lnTo>
                <a:lnTo>
                  <a:pt x="3959" y="6317"/>
                </a:lnTo>
                <a:lnTo>
                  <a:pt x="4017" y="6268"/>
                </a:lnTo>
                <a:lnTo>
                  <a:pt x="4076" y="6200"/>
                </a:lnTo>
                <a:lnTo>
                  <a:pt x="4114" y="6132"/>
                </a:lnTo>
                <a:lnTo>
                  <a:pt x="4143" y="6045"/>
                </a:lnTo>
                <a:lnTo>
                  <a:pt x="4153" y="5967"/>
                </a:lnTo>
                <a:lnTo>
                  <a:pt x="4143" y="5870"/>
                </a:lnTo>
                <a:lnTo>
                  <a:pt x="4114" y="5793"/>
                </a:lnTo>
                <a:lnTo>
                  <a:pt x="4066" y="5705"/>
                </a:lnTo>
                <a:lnTo>
                  <a:pt x="3998" y="5647"/>
                </a:lnTo>
                <a:lnTo>
                  <a:pt x="3998" y="5240"/>
                </a:lnTo>
                <a:lnTo>
                  <a:pt x="4008" y="5123"/>
                </a:lnTo>
                <a:lnTo>
                  <a:pt x="4046" y="5017"/>
                </a:lnTo>
                <a:lnTo>
                  <a:pt x="4105" y="4920"/>
                </a:lnTo>
                <a:lnTo>
                  <a:pt x="4173" y="4823"/>
                </a:lnTo>
                <a:lnTo>
                  <a:pt x="4260" y="4755"/>
                </a:lnTo>
                <a:lnTo>
                  <a:pt x="4357" y="4696"/>
                </a:lnTo>
                <a:lnTo>
                  <a:pt x="4464" y="4658"/>
                </a:lnTo>
                <a:lnTo>
                  <a:pt x="4570" y="4648"/>
                </a:lnTo>
                <a:lnTo>
                  <a:pt x="4687" y="4658"/>
                </a:lnTo>
                <a:lnTo>
                  <a:pt x="4793" y="4696"/>
                </a:lnTo>
                <a:lnTo>
                  <a:pt x="4881" y="4755"/>
                </a:lnTo>
                <a:lnTo>
                  <a:pt x="4978" y="4823"/>
                </a:lnTo>
                <a:lnTo>
                  <a:pt x="5046" y="4920"/>
                </a:lnTo>
                <a:lnTo>
                  <a:pt x="5104" y="5017"/>
                </a:lnTo>
                <a:lnTo>
                  <a:pt x="5143" y="5123"/>
                </a:lnTo>
                <a:lnTo>
                  <a:pt x="5152" y="5240"/>
                </a:lnTo>
                <a:lnTo>
                  <a:pt x="5152" y="5647"/>
                </a:lnTo>
                <a:lnTo>
                  <a:pt x="5084" y="5705"/>
                </a:lnTo>
                <a:lnTo>
                  <a:pt x="5036" y="5793"/>
                </a:lnTo>
                <a:lnTo>
                  <a:pt x="5007" y="5870"/>
                </a:lnTo>
                <a:lnTo>
                  <a:pt x="4997" y="5967"/>
                </a:lnTo>
                <a:lnTo>
                  <a:pt x="5007" y="6045"/>
                </a:lnTo>
                <a:lnTo>
                  <a:pt x="5036" y="6132"/>
                </a:lnTo>
                <a:lnTo>
                  <a:pt x="5075" y="6200"/>
                </a:lnTo>
                <a:lnTo>
                  <a:pt x="5133" y="6268"/>
                </a:lnTo>
                <a:lnTo>
                  <a:pt x="5191" y="6317"/>
                </a:lnTo>
                <a:lnTo>
                  <a:pt x="5269" y="6365"/>
                </a:lnTo>
                <a:lnTo>
                  <a:pt x="5337" y="6384"/>
                </a:lnTo>
                <a:lnTo>
                  <a:pt x="5434" y="6394"/>
                </a:lnTo>
                <a:lnTo>
                  <a:pt x="5511" y="6384"/>
                </a:lnTo>
                <a:lnTo>
                  <a:pt x="5599" y="6365"/>
                </a:lnTo>
                <a:lnTo>
                  <a:pt x="5667" y="6317"/>
                </a:lnTo>
                <a:lnTo>
                  <a:pt x="5734" y="6268"/>
                </a:lnTo>
                <a:lnTo>
                  <a:pt x="5793" y="6200"/>
                </a:lnTo>
                <a:lnTo>
                  <a:pt x="5831" y="6132"/>
                </a:lnTo>
                <a:lnTo>
                  <a:pt x="5851" y="6045"/>
                </a:lnTo>
                <a:lnTo>
                  <a:pt x="5861" y="5967"/>
                </a:lnTo>
                <a:lnTo>
                  <a:pt x="5851" y="5870"/>
                </a:lnTo>
                <a:lnTo>
                  <a:pt x="5831" y="5793"/>
                </a:lnTo>
                <a:lnTo>
                  <a:pt x="5783" y="5705"/>
                </a:lnTo>
                <a:lnTo>
                  <a:pt x="5715" y="5647"/>
                </a:lnTo>
                <a:lnTo>
                  <a:pt x="5715" y="5240"/>
                </a:lnTo>
                <a:lnTo>
                  <a:pt x="5705" y="5084"/>
                </a:lnTo>
                <a:lnTo>
                  <a:pt x="5676" y="4939"/>
                </a:lnTo>
                <a:lnTo>
                  <a:pt x="5637" y="4793"/>
                </a:lnTo>
                <a:lnTo>
                  <a:pt x="5560" y="4648"/>
                </a:lnTo>
                <a:lnTo>
                  <a:pt x="5482" y="4522"/>
                </a:lnTo>
                <a:lnTo>
                  <a:pt x="5385" y="4415"/>
                </a:lnTo>
                <a:lnTo>
                  <a:pt x="5269" y="4308"/>
                </a:lnTo>
                <a:lnTo>
                  <a:pt x="5152" y="4231"/>
                </a:lnTo>
                <a:lnTo>
                  <a:pt x="5152" y="4202"/>
                </a:lnTo>
                <a:lnTo>
                  <a:pt x="5152" y="4153"/>
                </a:lnTo>
                <a:lnTo>
                  <a:pt x="5152" y="4105"/>
                </a:lnTo>
                <a:lnTo>
                  <a:pt x="5152" y="4037"/>
                </a:lnTo>
                <a:lnTo>
                  <a:pt x="5152" y="3979"/>
                </a:lnTo>
                <a:lnTo>
                  <a:pt x="5152" y="3911"/>
                </a:lnTo>
                <a:lnTo>
                  <a:pt x="5152" y="3862"/>
                </a:lnTo>
                <a:lnTo>
                  <a:pt x="5152" y="3814"/>
                </a:lnTo>
                <a:lnTo>
                  <a:pt x="5152" y="3736"/>
                </a:lnTo>
                <a:lnTo>
                  <a:pt x="5143" y="3639"/>
                </a:lnTo>
                <a:lnTo>
                  <a:pt x="5133" y="3523"/>
                </a:lnTo>
                <a:lnTo>
                  <a:pt x="5104" y="3426"/>
                </a:lnTo>
                <a:lnTo>
                  <a:pt x="5084" y="3329"/>
                </a:lnTo>
                <a:lnTo>
                  <a:pt x="5046" y="3241"/>
                </a:lnTo>
                <a:lnTo>
                  <a:pt x="5191" y="3280"/>
                </a:lnTo>
                <a:lnTo>
                  <a:pt x="5327" y="3338"/>
                </a:lnTo>
                <a:lnTo>
                  <a:pt x="5473" y="3416"/>
                </a:lnTo>
                <a:lnTo>
                  <a:pt x="5589" y="3513"/>
                </a:lnTo>
                <a:lnTo>
                  <a:pt x="5696" y="3620"/>
                </a:lnTo>
                <a:lnTo>
                  <a:pt x="5793" y="3736"/>
                </a:lnTo>
                <a:lnTo>
                  <a:pt x="5870" y="3852"/>
                </a:lnTo>
                <a:lnTo>
                  <a:pt x="5948" y="3979"/>
                </a:lnTo>
                <a:lnTo>
                  <a:pt x="6006" y="4124"/>
                </a:lnTo>
                <a:lnTo>
                  <a:pt x="6064" y="4260"/>
                </a:lnTo>
                <a:lnTo>
                  <a:pt x="6113" y="4415"/>
                </a:lnTo>
                <a:lnTo>
                  <a:pt x="6161" y="4580"/>
                </a:lnTo>
                <a:lnTo>
                  <a:pt x="6190" y="4755"/>
                </a:lnTo>
                <a:lnTo>
                  <a:pt x="6229" y="4910"/>
                </a:lnTo>
                <a:lnTo>
                  <a:pt x="6249" y="5065"/>
                </a:lnTo>
                <a:lnTo>
                  <a:pt x="6268" y="5211"/>
                </a:lnTo>
                <a:lnTo>
                  <a:pt x="6287" y="5492"/>
                </a:lnTo>
                <a:close/>
                <a:moveTo>
                  <a:pt x="4357" y="515"/>
                </a:moveTo>
                <a:lnTo>
                  <a:pt x="4483" y="651"/>
                </a:lnTo>
                <a:lnTo>
                  <a:pt x="4580" y="787"/>
                </a:lnTo>
                <a:lnTo>
                  <a:pt x="4667" y="932"/>
                </a:lnTo>
                <a:lnTo>
                  <a:pt x="4735" y="1078"/>
                </a:lnTo>
                <a:lnTo>
                  <a:pt x="4793" y="1243"/>
                </a:lnTo>
                <a:lnTo>
                  <a:pt x="4832" y="1398"/>
                </a:lnTo>
                <a:lnTo>
                  <a:pt x="4852" y="1573"/>
                </a:lnTo>
                <a:lnTo>
                  <a:pt x="4861" y="1747"/>
                </a:lnTo>
                <a:lnTo>
                  <a:pt x="4852" y="1932"/>
                </a:lnTo>
                <a:lnTo>
                  <a:pt x="4832" y="2096"/>
                </a:lnTo>
                <a:lnTo>
                  <a:pt x="4793" y="2261"/>
                </a:lnTo>
                <a:lnTo>
                  <a:pt x="4735" y="2417"/>
                </a:lnTo>
                <a:lnTo>
                  <a:pt x="4667" y="2572"/>
                </a:lnTo>
                <a:lnTo>
                  <a:pt x="4580" y="2717"/>
                </a:lnTo>
                <a:lnTo>
                  <a:pt x="4483" y="2853"/>
                </a:lnTo>
                <a:lnTo>
                  <a:pt x="4357" y="2979"/>
                </a:lnTo>
                <a:lnTo>
                  <a:pt x="4231" y="3105"/>
                </a:lnTo>
                <a:lnTo>
                  <a:pt x="4095" y="3202"/>
                </a:lnTo>
                <a:lnTo>
                  <a:pt x="3949" y="3299"/>
                </a:lnTo>
                <a:lnTo>
                  <a:pt x="3804" y="3358"/>
                </a:lnTo>
                <a:lnTo>
                  <a:pt x="3649" y="3416"/>
                </a:lnTo>
                <a:lnTo>
                  <a:pt x="3493" y="3464"/>
                </a:lnTo>
                <a:lnTo>
                  <a:pt x="3319" y="3484"/>
                </a:lnTo>
                <a:lnTo>
                  <a:pt x="3144" y="3484"/>
                </a:lnTo>
                <a:lnTo>
                  <a:pt x="2970" y="3484"/>
                </a:lnTo>
                <a:lnTo>
                  <a:pt x="2805" y="3464"/>
                </a:lnTo>
                <a:lnTo>
                  <a:pt x="2640" y="3416"/>
                </a:lnTo>
                <a:lnTo>
                  <a:pt x="2494" y="3358"/>
                </a:lnTo>
                <a:lnTo>
                  <a:pt x="2339" y="3299"/>
                </a:lnTo>
                <a:lnTo>
                  <a:pt x="2193" y="3202"/>
                </a:lnTo>
                <a:lnTo>
                  <a:pt x="2058" y="3105"/>
                </a:lnTo>
                <a:lnTo>
                  <a:pt x="1932" y="2979"/>
                </a:lnTo>
                <a:lnTo>
                  <a:pt x="1815" y="2853"/>
                </a:lnTo>
                <a:lnTo>
                  <a:pt x="1708" y="2717"/>
                </a:lnTo>
                <a:lnTo>
                  <a:pt x="1631" y="2572"/>
                </a:lnTo>
                <a:lnTo>
                  <a:pt x="1553" y="2417"/>
                </a:lnTo>
                <a:lnTo>
                  <a:pt x="1505" y="2261"/>
                </a:lnTo>
                <a:lnTo>
                  <a:pt x="1466" y="2096"/>
                </a:lnTo>
                <a:lnTo>
                  <a:pt x="1437" y="1932"/>
                </a:lnTo>
                <a:lnTo>
                  <a:pt x="1427" y="1747"/>
                </a:lnTo>
                <a:lnTo>
                  <a:pt x="1437" y="1573"/>
                </a:lnTo>
                <a:lnTo>
                  <a:pt x="1466" y="1398"/>
                </a:lnTo>
                <a:lnTo>
                  <a:pt x="1505" y="1243"/>
                </a:lnTo>
                <a:lnTo>
                  <a:pt x="1553" y="1078"/>
                </a:lnTo>
                <a:lnTo>
                  <a:pt x="1631" y="932"/>
                </a:lnTo>
                <a:lnTo>
                  <a:pt x="1708" y="787"/>
                </a:lnTo>
                <a:lnTo>
                  <a:pt x="1815" y="651"/>
                </a:lnTo>
                <a:lnTo>
                  <a:pt x="1932" y="515"/>
                </a:lnTo>
                <a:lnTo>
                  <a:pt x="2058" y="399"/>
                </a:lnTo>
                <a:lnTo>
                  <a:pt x="2193" y="302"/>
                </a:lnTo>
                <a:lnTo>
                  <a:pt x="2339" y="205"/>
                </a:lnTo>
                <a:lnTo>
                  <a:pt x="2494" y="137"/>
                </a:lnTo>
                <a:lnTo>
                  <a:pt x="2640" y="79"/>
                </a:lnTo>
                <a:lnTo>
                  <a:pt x="2805" y="40"/>
                </a:lnTo>
                <a:lnTo>
                  <a:pt x="2970" y="11"/>
                </a:lnTo>
                <a:lnTo>
                  <a:pt x="3144" y="1"/>
                </a:lnTo>
                <a:lnTo>
                  <a:pt x="3319" y="11"/>
                </a:lnTo>
                <a:lnTo>
                  <a:pt x="3493" y="40"/>
                </a:lnTo>
                <a:lnTo>
                  <a:pt x="3649" y="79"/>
                </a:lnTo>
                <a:lnTo>
                  <a:pt x="3804" y="137"/>
                </a:lnTo>
                <a:lnTo>
                  <a:pt x="3949" y="205"/>
                </a:lnTo>
                <a:lnTo>
                  <a:pt x="4095" y="302"/>
                </a:lnTo>
                <a:lnTo>
                  <a:pt x="4231" y="399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25"/>
          <p:cNvSpPr txBox="1"/>
          <p:nvPr/>
        </p:nvSpPr>
        <p:spPr>
          <a:xfrm>
            <a:off x="3876575" y="2915900"/>
            <a:ext cx="133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Médecin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coordinateur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26"/>
          <p:cNvSpPr txBox="1"/>
          <p:nvPr>
            <p:ph type="ctrTitle"/>
          </p:nvPr>
        </p:nvSpPr>
        <p:spPr>
          <a:xfrm>
            <a:off x="4886700" y="1068700"/>
            <a:ext cx="3800100" cy="185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94B86"/>
                </a:solidFill>
              </a:rPr>
              <a:t>Merci de votre attention</a:t>
            </a:r>
            <a:endParaRPr>
              <a:solidFill>
                <a:srgbClr val="E94B86"/>
              </a:solidFill>
            </a:endParaRPr>
          </a:p>
        </p:txBody>
      </p:sp>
      <p:sp>
        <p:nvSpPr>
          <p:cNvPr id="1736" name="Google Shape;1736;p26"/>
          <p:cNvSpPr txBox="1"/>
          <p:nvPr>
            <p:ph idx="1" type="subTitle"/>
          </p:nvPr>
        </p:nvSpPr>
        <p:spPr>
          <a:xfrm>
            <a:off x="4886700" y="2996375"/>
            <a:ext cx="38001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? </a:t>
            </a:r>
            <a:endParaRPr/>
          </a:p>
        </p:txBody>
      </p:sp>
      <p:grpSp>
        <p:nvGrpSpPr>
          <p:cNvPr id="1737" name="Google Shape;1737;p26"/>
          <p:cNvGrpSpPr/>
          <p:nvPr/>
        </p:nvGrpSpPr>
        <p:grpSpPr>
          <a:xfrm>
            <a:off x="5431239" y="3570300"/>
            <a:ext cx="2636169" cy="612955"/>
            <a:chOff x="1614159" y="2172394"/>
            <a:chExt cx="5839984" cy="1357899"/>
          </a:xfrm>
        </p:grpSpPr>
        <p:sp>
          <p:nvSpPr>
            <p:cNvPr id="1738" name="Google Shape;1738;p26"/>
            <p:cNvSpPr/>
            <p:nvPr/>
          </p:nvSpPr>
          <p:spPr>
            <a:xfrm>
              <a:off x="1687677" y="2333736"/>
              <a:ext cx="5766466" cy="1073099"/>
            </a:xfrm>
            <a:custGeom>
              <a:rect b="b" l="l" r="r" t="t"/>
              <a:pathLst>
                <a:path extrusionOk="0" h="8101" w="43532">
                  <a:moveTo>
                    <a:pt x="21769" y="1"/>
                  </a:moveTo>
                  <a:cubicBezTo>
                    <a:pt x="21170" y="1"/>
                    <a:pt x="20569" y="108"/>
                    <a:pt x="19999" y="322"/>
                  </a:cubicBezTo>
                  <a:cubicBezTo>
                    <a:pt x="19444" y="539"/>
                    <a:pt x="18926" y="854"/>
                    <a:pt x="18476" y="1252"/>
                  </a:cubicBezTo>
                  <a:cubicBezTo>
                    <a:pt x="18025" y="1650"/>
                    <a:pt x="17628" y="2085"/>
                    <a:pt x="17267" y="2565"/>
                  </a:cubicBezTo>
                  <a:cubicBezTo>
                    <a:pt x="16900" y="3031"/>
                    <a:pt x="16570" y="3518"/>
                    <a:pt x="16239" y="3999"/>
                  </a:cubicBezTo>
                  <a:cubicBezTo>
                    <a:pt x="15902" y="4479"/>
                    <a:pt x="15572" y="4967"/>
                    <a:pt x="15211" y="5424"/>
                  </a:cubicBezTo>
                  <a:cubicBezTo>
                    <a:pt x="14866" y="5890"/>
                    <a:pt x="14468" y="6317"/>
                    <a:pt x="14033" y="6700"/>
                  </a:cubicBezTo>
                  <a:cubicBezTo>
                    <a:pt x="13605" y="7083"/>
                    <a:pt x="13110" y="7390"/>
                    <a:pt x="12570" y="7601"/>
                  </a:cubicBezTo>
                  <a:cubicBezTo>
                    <a:pt x="12018" y="7806"/>
                    <a:pt x="11440" y="7909"/>
                    <a:pt x="10860" y="7909"/>
                  </a:cubicBezTo>
                  <a:cubicBezTo>
                    <a:pt x="10297" y="7909"/>
                    <a:pt x="9733" y="7812"/>
                    <a:pt x="9193" y="7616"/>
                  </a:cubicBezTo>
                  <a:cubicBezTo>
                    <a:pt x="8653" y="7405"/>
                    <a:pt x="8157" y="7105"/>
                    <a:pt x="7722" y="6723"/>
                  </a:cubicBezTo>
                  <a:cubicBezTo>
                    <a:pt x="7279" y="6340"/>
                    <a:pt x="6882" y="5912"/>
                    <a:pt x="6529" y="5447"/>
                  </a:cubicBezTo>
                  <a:cubicBezTo>
                    <a:pt x="6169" y="4989"/>
                    <a:pt x="5831" y="4509"/>
                    <a:pt x="5493" y="4029"/>
                  </a:cubicBezTo>
                  <a:cubicBezTo>
                    <a:pt x="5156" y="3548"/>
                    <a:pt x="4818" y="3068"/>
                    <a:pt x="4450" y="2603"/>
                  </a:cubicBezTo>
                  <a:cubicBezTo>
                    <a:pt x="4090" y="2138"/>
                    <a:pt x="3685" y="1710"/>
                    <a:pt x="3242" y="1320"/>
                  </a:cubicBezTo>
                  <a:cubicBezTo>
                    <a:pt x="2799" y="929"/>
                    <a:pt x="2289" y="622"/>
                    <a:pt x="1734" y="412"/>
                  </a:cubicBezTo>
                  <a:cubicBezTo>
                    <a:pt x="1198" y="216"/>
                    <a:pt x="635" y="119"/>
                    <a:pt x="64" y="119"/>
                  </a:cubicBezTo>
                  <a:cubicBezTo>
                    <a:pt x="43" y="119"/>
                    <a:pt x="22" y="119"/>
                    <a:pt x="0" y="119"/>
                  </a:cubicBezTo>
                  <a:cubicBezTo>
                    <a:pt x="593" y="127"/>
                    <a:pt x="1171" y="239"/>
                    <a:pt x="1719" y="449"/>
                  </a:cubicBezTo>
                  <a:cubicBezTo>
                    <a:pt x="2267" y="667"/>
                    <a:pt x="2762" y="974"/>
                    <a:pt x="3205" y="1372"/>
                  </a:cubicBezTo>
                  <a:cubicBezTo>
                    <a:pt x="3632" y="1762"/>
                    <a:pt x="4030" y="2198"/>
                    <a:pt x="4383" y="2663"/>
                  </a:cubicBezTo>
                  <a:cubicBezTo>
                    <a:pt x="4736" y="3128"/>
                    <a:pt x="5066" y="3616"/>
                    <a:pt x="5396" y="4096"/>
                  </a:cubicBezTo>
                  <a:cubicBezTo>
                    <a:pt x="5726" y="4584"/>
                    <a:pt x="6056" y="5072"/>
                    <a:pt x="6416" y="5537"/>
                  </a:cubicBezTo>
                  <a:cubicBezTo>
                    <a:pt x="6777" y="6010"/>
                    <a:pt x="7174" y="6445"/>
                    <a:pt x="7617" y="6843"/>
                  </a:cubicBezTo>
                  <a:cubicBezTo>
                    <a:pt x="8060" y="7240"/>
                    <a:pt x="8578" y="7556"/>
                    <a:pt x="9133" y="7781"/>
                  </a:cubicBezTo>
                  <a:cubicBezTo>
                    <a:pt x="9707" y="7994"/>
                    <a:pt x="10310" y="8101"/>
                    <a:pt x="10913" y="8101"/>
                  </a:cubicBezTo>
                  <a:cubicBezTo>
                    <a:pt x="11500" y="8101"/>
                    <a:pt x="12086" y="7999"/>
                    <a:pt x="12645" y="7796"/>
                  </a:cubicBezTo>
                  <a:cubicBezTo>
                    <a:pt x="13208" y="7578"/>
                    <a:pt x="13726" y="7263"/>
                    <a:pt x="14176" y="6865"/>
                  </a:cubicBezTo>
                  <a:cubicBezTo>
                    <a:pt x="14619" y="6467"/>
                    <a:pt x="15024" y="6032"/>
                    <a:pt x="15384" y="5559"/>
                  </a:cubicBezTo>
                  <a:cubicBezTo>
                    <a:pt x="15752" y="5094"/>
                    <a:pt x="16082" y="4606"/>
                    <a:pt x="16420" y="4126"/>
                  </a:cubicBezTo>
                  <a:cubicBezTo>
                    <a:pt x="16757" y="3646"/>
                    <a:pt x="17087" y="3166"/>
                    <a:pt x="17448" y="2708"/>
                  </a:cubicBezTo>
                  <a:cubicBezTo>
                    <a:pt x="17800" y="2243"/>
                    <a:pt x="18190" y="1815"/>
                    <a:pt x="18626" y="1432"/>
                  </a:cubicBezTo>
                  <a:cubicBezTo>
                    <a:pt x="19061" y="1050"/>
                    <a:pt x="19556" y="749"/>
                    <a:pt x="20089" y="547"/>
                  </a:cubicBezTo>
                  <a:cubicBezTo>
                    <a:pt x="20629" y="344"/>
                    <a:pt x="21198" y="243"/>
                    <a:pt x="21767" y="243"/>
                  </a:cubicBezTo>
                  <a:cubicBezTo>
                    <a:pt x="22337" y="243"/>
                    <a:pt x="22907" y="344"/>
                    <a:pt x="23451" y="547"/>
                  </a:cubicBezTo>
                  <a:cubicBezTo>
                    <a:pt x="23984" y="749"/>
                    <a:pt x="24479" y="1050"/>
                    <a:pt x="24907" y="1432"/>
                  </a:cubicBezTo>
                  <a:cubicBezTo>
                    <a:pt x="25342" y="1815"/>
                    <a:pt x="25740" y="2243"/>
                    <a:pt x="26092" y="2708"/>
                  </a:cubicBezTo>
                  <a:cubicBezTo>
                    <a:pt x="26453" y="3166"/>
                    <a:pt x="26783" y="3646"/>
                    <a:pt x="27120" y="4126"/>
                  </a:cubicBezTo>
                  <a:cubicBezTo>
                    <a:pt x="27451" y="4606"/>
                    <a:pt x="27788" y="5094"/>
                    <a:pt x="28148" y="5559"/>
                  </a:cubicBezTo>
                  <a:cubicBezTo>
                    <a:pt x="28509" y="6032"/>
                    <a:pt x="28921" y="6467"/>
                    <a:pt x="29364" y="6865"/>
                  </a:cubicBezTo>
                  <a:cubicBezTo>
                    <a:pt x="29814" y="7263"/>
                    <a:pt x="30332" y="7578"/>
                    <a:pt x="30895" y="7796"/>
                  </a:cubicBezTo>
                  <a:cubicBezTo>
                    <a:pt x="31451" y="7998"/>
                    <a:pt x="32035" y="8100"/>
                    <a:pt x="32619" y="8100"/>
                  </a:cubicBezTo>
                  <a:cubicBezTo>
                    <a:pt x="33224" y="8100"/>
                    <a:pt x="33830" y="7991"/>
                    <a:pt x="34407" y="7773"/>
                  </a:cubicBezTo>
                  <a:cubicBezTo>
                    <a:pt x="34962" y="7556"/>
                    <a:pt x="35473" y="7240"/>
                    <a:pt x="35923" y="6843"/>
                  </a:cubicBezTo>
                  <a:cubicBezTo>
                    <a:pt x="36365" y="6445"/>
                    <a:pt x="36763" y="6010"/>
                    <a:pt x="37123" y="5537"/>
                  </a:cubicBezTo>
                  <a:cubicBezTo>
                    <a:pt x="37484" y="5072"/>
                    <a:pt x="37814" y="4584"/>
                    <a:pt x="38144" y="4096"/>
                  </a:cubicBezTo>
                  <a:cubicBezTo>
                    <a:pt x="38474" y="3608"/>
                    <a:pt x="38804" y="3128"/>
                    <a:pt x="39157" y="2663"/>
                  </a:cubicBezTo>
                  <a:cubicBezTo>
                    <a:pt x="39510" y="2190"/>
                    <a:pt x="39900" y="1762"/>
                    <a:pt x="40335" y="1365"/>
                  </a:cubicBezTo>
                  <a:cubicBezTo>
                    <a:pt x="40770" y="974"/>
                    <a:pt x="41273" y="667"/>
                    <a:pt x="41821" y="449"/>
                  </a:cubicBezTo>
                  <a:cubicBezTo>
                    <a:pt x="42369" y="239"/>
                    <a:pt x="42947" y="127"/>
                    <a:pt x="43532" y="119"/>
                  </a:cubicBezTo>
                  <a:cubicBezTo>
                    <a:pt x="43511" y="119"/>
                    <a:pt x="43490" y="119"/>
                    <a:pt x="43469" y="119"/>
                  </a:cubicBezTo>
                  <a:cubicBezTo>
                    <a:pt x="42905" y="119"/>
                    <a:pt x="42341" y="216"/>
                    <a:pt x="41806" y="412"/>
                  </a:cubicBezTo>
                  <a:cubicBezTo>
                    <a:pt x="41251" y="622"/>
                    <a:pt x="40740" y="929"/>
                    <a:pt x="40298" y="1320"/>
                  </a:cubicBezTo>
                  <a:cubicBezTo>
                    <a:pt x="39847" y="1702"/>
                    <a:pt x="39442" y="2138"/>
                    <a:pt x="39082" y="2603"/>
                  </a:cubicBezTo>
                  <a:cubicBezTo>
                    <a:pt x="38722" y="3068"/>
                    <a:pt x="38377" y="3548"/>
                    <a:pt x="38046" y="4029"/>
                  </a:cubicBezTo>
                  <a:cubicBezTo>
                    <a:pt x="37709" y="4509"/>
                    <a:pt x="37371" y="4989"/>
                    <a:pt x="37011" y="5447"/>
                  </a:cubicBezTo>
                  <a:cubicBezTo>
                    <a:pt x="36658" y="5912"/>
                    <a:pt x="36260" y="6340"/>
                    <a:pt x="35818" y="6723"/>
                  </a:cubicBezTo>
                  <a:cubicBezTo>
                    <a:pt x="35382" y="7105"/>
                    <a:pt x="34887" y="7405"/>
                    <a:pt x="34347" y="7616"/>
                  </a:cubicBezTo>
                  <a:cubicBezTo>
                    <a:pt x="33807" y="7812"/>
                    <a:pt x="33241" y="7909"/>
                    <a:pt x="32676" y="7909"/>
                  </a:cubicBezTo>
                  <a:cubicBezTo>
                    <a:pt x="32095" y="7909"/>
                    <a:pt x="31514" y="7806"/>
                    <a:pt x="30963" y="7601"/>
                  </a:cubicBezTo>
                  <a:cubicBezTo>
                    <a:pt x="30430" y="7390"/>
                    <a:pt x="29934" y="7083"/>
                    <a:pt x="29499" y="6700"/>
                  </a:cubicBezTo>
                  <a:cubicBezTo>
                    <a:pt x="29071" y="6317"/>
                    <a:pt x="28674" y="5890"/>
                    <a:pt x="28321" y="5424"/>
                  </a:cubicBezTo>
                  <a:cubicBezTo>
                    <a:pt x="27968" y="4967"/>
                    <a:pt x="27638" y="4486"/>
                    <a:pt x="27301" y="3999"/>
                  </a:cubicBezTo>
                  <a:cubicBezTo>
                    <a:pt x="26970" y="3518"/>
                    <a:pt x="26633" y="3031"/>
                    <a:pt x="26272" y="2565"/>
                  </a:cubicBezTo>
                  <a:cubicBezTo>
                    <a:pt x="25912" y="2085"/>
                    <a:pt x="25507" y="1650"/>
                    <a:pt x="25064" y="1252"/>
                  </a:cubicBezTo>
                  <a:cubicBezTo>
                    <a:pt x="24614" y="854"/>
                    <a:pt x="24096" y="539"/>
                    <a:pt x="23533" y="322"/>
                  </a:cubicBezTo>
                  <a:cubicBezTo>
                    <a:pt x="22967" y="108"/>
                    <a:pt x="22368" y="1"/>
                    <a:pt x="21769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1687677" y="2337180"/>
              <a:ext cx="5766466" cy="1072967"/>
            </a:xfrm>
            <a:custGeom>
              <a:rect b="b" l="l" r="r" t="t"/>
              <a:pathLst>
                <a:path extrusionOk="0" h="8100" w="43532">
                  <a:moveTo>
                    <a:pt x="10913" y="0"/>
                  </a:moveTo>
                  <a:cubicBezTo>
                    <a:pt x="10310" y="0"/>
                    <a:pt x="9707" y="109"/>
                    <a:pt x="9133" y="326"/>
                  </a:cubicBezTo>
                  <a:cubicBezTo>
                    <a:pt x="8578" y="543"/>
                    <a:pt x="8060" y="858"/>
                    <a:pt x="7617" y="1256"/>
                  </a:cubicBezTo>
                  <a:cubicBezTo>
                    <a:pt x="7174" y="1654"/>
                    <a:pt x="6769" y="2089"/>
                    <a:pt x="6416" y="2562"/>
                  </a:cubicBezTo>
                  <a:cubicBezTo>
                    <a:pt x="6056" y="3035"/>
                    <a:pt x="5726" y="3515"/>
                    <a:pt x="5396" y="4003"/>
                  </a:cubicBezTo>
                  <a:cubicBezTo>
                    <a:pt x="5066" y="4490"/>
                    <a:pt x="4736" y="4971"/>
                    <a:pt x="4383" y="5436"/>
                  </a:cubicBezTo>
                  <a:cubicBezTo>
                    <a:pt x="4030" y="5909"/>
                    <a:pt x="3632" y="6336"/>
                    <a:pt x="3197" y="6734"/>
                  </a:cubicBezTo>
                  <a:cubicBezTo>
                    <a:pt x="2762" y="7124"/>
                    <a:pt x="2267" y="7432"/>
                    <a:pt x="1719" y="7650"/>
                  </a:cubicBezTo>
                  <a:cubicBezTo>
                    <a:pt x="1171" y="7860"/>
                    <a:pt x="593" y="7972"/>
                    <a:pt x="0" y="7980"/>
                  </a:cubicBezTo>
                  <a:cubicBezTo>
                    <a:pt x="22" y="7980"/>
                    <a:pt x="43" y="7980"/>
                    <a:pt x="64" y="7980"/>
                  </a:cubicBezTo>
                  <a:cubicBezTo>
                    <a:pt x="635" y="7980"/>
                    <a:pt x="1198" y="7883"/>
                    <a:pt x="1734" y="7687"/>
                  </a:cubicBezTo>
                  <a:cubicBezTo>
                    <a:pt x="2289" y="7477"/>
                    <a:pt x="2799" y="7169"/>
                    <a:pt x="3242" y="6779"/>
                  </a:cubicBezTo>
                  <a:cubicBezTo>
                    <a:pt x="3685" y="6396"/>
                    <a:pt x="4090" y="5961"/>
                    <a:pt x="4450" y="5496"/>
                  </a:cubicBezTo>
                  <a:cubicBezTo>
                    <a:pt x="4818" y="5031"/>
                    <a:pt x="5156" y="4550"/>
                    <a:pt x="5493" y="4070"/>
                  </a:cubicBezTo>
                  <a:cubicBezTo>
                    <a:pt x="5831" y="3590"/>
                    <a:pt x="6169" y="3110"/>
                    <a:pt x="6529" y="2652"/>
                  </a:cubicBezTo>
                  <a:cubicBezTo>
                    <a:pt x="6882" y="2187"/>
                    <a:pt x="7279" y="1759"/>
                    <a:pt x="7715" y="1376"/>
                  </a:cubicBezTo>
                  <a:cubicBezTo>
                    <a:pt x="8157" y="993"/>
                    <a:pt x="8653" y="693"/>
                    <a:pt x="9193" y="483"/>
                  </a:cubicBezTo>
                  <a:cubicBezTo>
                    <a:pt x="9733" y="287"/>
                    <a:pt x="10297" y="190"/>
                    <a:pt x="10860" y="190"/>
                  </a:cubicBezTo>
                  <a:cubicBezTo>
                    <a:pt x="11440" y="190"/>
                    <a:pt x="12018" y="293"/>
                    <a:pt x="12570" y="498"/>
                  </a:cubicBezTo>
                  <a:cubicBezTo>
                    <a:pt x="13110" y="708"/>
                    <a:pt x="13605" y="1016"/>
                    <a:pt x="14033" y="1399"/>
                  </a:cubicBezTo>
                  <a:cubicBezTo>
                    <a:pt x="14468" y="1781"/>
                    <a:pt x="14866" y="2209"/>
                    <a:pt x="15211" y="2674"/>
                  </a:cubicBezTo>
                  <a:cubicBezTo>
                    <a:pt x="15572" y="3132"/>
                    <a:pt x="15902" y="3620"/>
                    <a:pt x="16232" y="4100"/>
                  </a:cubicBezTo>
                  <a:cubicBezTo>
                    <a:pt x="16570" y="4580"/>
                    <a:pt x="16900" y="5068"/>
                    <a:pt x="17267" y="5533"/>
                  </a:cubicBezTo>
                  <a:cubicBezTo>
                    <a:pt x="17620" y="6014"/>
                    <a:pt x="18025" y="6449"/>
                    <a:pt x="18476" y="6847"/>
                  </a:cubicBezTo>
                  <a:cubicBezTo>
                    <a:pt x="18926" y="7244"/>
                    <a:pt x="19444" y="7560"/>
                    <a:pt x="19999" y="7785"/>
                  </a:cubicBezTo>
                  <a:cubicBezTo>
                    <a:pt x="20569" y="7995"/>
                    <a:pt x="21168" y="8100"/>
                    <a:pt x="21766" y="8100"/>
                  </a:cubicBezTo>
                  <a:cubicBezTo>
                    <a:pt x="22365" y="8100"/>
                    <a:pt x="22963" y="7995"/>
                    <a:pt x="23533" y="7785"/>
                  </a:cubicBezTo>
                  <a:cubicBezTo>
                    <a:pt x="24096" y="7560"/>
                    <a:pt x="24614" y="7244"/>
                    <a:pt x="25064" y="6847"/>
                  </a:cubicBezTo>
                  <a:cubicBezTo>
                    <a:pt x="25507" y="6449"/>
                    <a:pt x="25912" y="6014"/>
                    <a:pt x="26272" y="5533"/>
                  </a:cubicBezTo>
                  <a:cubicBezTo>
                    <a:pt x="26633" y="5068"/>
                    <a:pt x="26970" y="4580"/>
                    <a:pt x="27301" y="4100"/>
                  </a:cubicBezTo>
                  <a:cubicBezTo>
                    <a:pt x="27638" y="3620"/>
                    <a:pt x="27968" y="3132"/>
                    <a:pt x="28321" y="2674"/>
                  </a:cubicBezTo>
                  <a:cubicBezTo>
                    <a:pt x="28674" y="2209"/>
                    <a:pt x="29071" y="1781"/>
                    <a:pt x="29499" y="1399"/>
                  </a:cubicBezTo>
                  <a:cubicBezTo>
                    <a:pt x="29934" y="1016"/>
                    <a:pt x="30430" y="716"/>
                    <a:pt x="30963" y="498"/>
                  </a:cubicBezTo>
                  <a:cubicBezTo>
                    <a:pt x="31514" y="293"/>
                    <a:pt x="32095" y="190"/>
                    <a:pt x="32676" y="190"/>
                  </a:cubicBezTo>
                  <a:cubicBezTo>
                    <a:pt x="33241" y="190"/>
                    <a:pt x="33807" y="287"/>
                    <a:pt x="34347" y="483"/>
                  </a:cubicBezTo>
                  <a:cubicBezTo>
                    <a:pt x="34887" y="693"/>
                    <a:pt x="35382" y="993"/>
                    <a:pt x="35818" y="1376"/>
                  </a:cubicBezTo>
                  <a:cubicBezTo>
                    <a:pt x="36253" y="1759"/>
                    <a:pt x="36658" y="2187"/>
                    <a:pt x="37011" y="2652"/>
                  </a:cubicBezTo>
                  <a:cubicBezTo>
                    <a:pt x="37371" y="3110"/>
                    <a:pt x="37709" y="3590"/>
                    <a:pt x="38046" y="4070"/>
                  </a:cubicBezTo>
                  <a:cubicBezTo>
                    <a:pt x="38384" y="4550"/>
                    <a:pt x="38722" y="5031"/>
                    <a:pt x="39082" y="5496"/>
                  </a:cubicBezTo>
                  <a:cubicBezTo>
                    <a:pt x="39442" y="5961"/>
                    <a:pt x="39847" y="6396"/>
                    <a:pt x="40298" y="6779"/>
                  </a:cubicBezTo>
                  <a:cubicBezTo>
                    <a:pt x="40740" y="7169"/>
                    <a:pt x="41251" y="7477"/>
                    <a:pt x="41806" y="7687"/>
                  </a:cubicBezTo>
                  <a:cubicBezTo>
                    <a:pt x="42341" y="7883"/>
                    <a:pt x="42905" y="7980"/>
                    <a:pt x="43469" y="7980"/>
                  </a:cubicBezTo>
                  <a:cubicBezTo>
                    <a:pt x="43490" y="7980"/>
                    <a:pt x="43511" y="7980"/>
                    <a:pt x="43532" y="7980"/>
                  </a:cubicBezTo>
                  <a:cubicBezTo>
                    <a:pt x="42947" y="7972"/>
                    <a:pt x="42361" y="7860"/>
                    <a:pt x="41813" y="7650"/>
                  </a:cubicBezTo>
                  <a:cubicBezTo>
                    <a:pt x="41273" y="7432"/>
                    <a:pt x="40770" y="7124"/>
                    <a:pt x="40335" y="6734"/>
                  </a:cubicBezTo>
                  <a:cubicBezTo>
                    <a:pt x="39900" y="6336"/>
                    <a:pt x="39502" y="5909"/>
                    <a:pt x="39157" y="5436"/>
                  </a:cubicBezTo>
                  <a:cubicBezTo>
                    <a:pt x="38797" y="4971"/>
                    <a:pt x="38474" y="4490"/>
                    <a:pt x="38144" y="4003"/>
                  </a:cubicBezTo>
                  <a:cubicBezTo>
                    <a:pt x="37814" y="3515"/>
                    <a:pt x="37476" y="3027"/>
                    <a:pt x="37116" y="2562"/>
                  </a:cubicBezTo>
                  <a:cubicBezTo>
                    <a:pt x="36763" y="2089"/>
                    <a:pt x="36358" y="1654"/>
                    <a:pt x="35923" y="1256"/>
                  </a:cubicBezTo>
                  <a:cubicBezTo>
                    <a:pt x="35473" y="858"/>
                    <a:pt x="34962" y="543"/>
                    <a:pt x="34407" y="326"/>
                  </a:cubicBezTo>
                  <a:cubicBezTo>
                    <a:pt x="33833" y="109"/>
                    <a:pt x="33230" y="0"/>
                    <a:pt x="32626" y="0"/>
                  </a:cubicBezTo>
                  <a:cubicBezTo>
                    <a:pt x="32039" y="0"/>
                    <a:pt x="31450" y="103"/>
                    <a:pt x="30887" y="311"/>
                  </a:cubicBezTo>
                  <a:cubicBezTo>
                    <a:pt x="30332" y="528"/>
                    <a:pt x="29814" y="836"/>
                    <a:pt x="29364" y="1234"/>
                  </a:cubicBezTo>
                  <a:cubicBezTo>
                    <a:pt x="28914" y="1631"/>
                    <a:pt x="28509" y="2067"/>
                    <a:pt x="28148" y="2539"/>
                  </a:cubicBezTo>
                  <a:cubicBezTo>
                    <a:pt x="27788" y="3005"/>
                    <a:pt x="27451" y="3492"/>
                    <a:pt x="27120" y="3973"/>
                  </a:cubicBezTo>
                  <a:cubicBezTo>
                    <a:pt x="26783" y="4453"/>
                    <a:pt x="26453" y="4933"/>
                    <a:pt x="26092" y="5398"/>
                  </a:cubicBezTo>
                  <a:cubicBezTo>
                    <a:pt x="25740" y="5856"/>
                    <a:pt x="25342" y="6284"/>
                    <a:pt x="24907" y="6667"/>
                  </a:cubicBezTo>
                  <a:cubicBezTo>
                    <a:pt x="24479" y="7049"/>
                    <a:pt x="23984" y="7349"/>
                    <a:pt x="23451" y="7560"/>
                  </a:cubicBezTo>
                  <a:cubicBezTo>
                    <a:pt x="22907" y="7758"/>
                    <a:pt x="22337" y="7858"/>
                    <a:pt x="21767" y="7858"/>
                  </a:cubicBezTo>
                  <a:cubicBezTo>
                    <a:pt x="21198" y="7858"/>
                    <a:pt x="20629" y="7758"/>
                    <a:pt x="20089" y="7560"/>
                  </a:cubicBezTo>
                  <a:cubicBezTo>
                    <a:pt x="19549" y="7349"/>
                    <a:pt x="19061" y="7049"/>
                    <a:pt x="18626" y="6667"/>
                  </a:cubicBezTo>
                  <a:cubicBezTo>
                    <a:pt x="18190" y="6284"/>
                    <a:pt x="17800" y="5856"/>
                    <a:pt x="17448" y="5398"/>
                  </a:cubicBezTo>
                  <a:cubicBezTo>
                    <a:pt x="17087" y="4933"/>
                    <a:pt x="16750" y="4453"/>
                    <a:pt x="16420" y="3973"/>
                  </a:cubicBezTo>
                  <a:cubicBezTo>
                    <a:pt x="16082" y="3492"/>
                    <a:pt x="15752" y="3005"/>
                    <a:pt x="15384" y="2539"/>
                  </a:cubicBezTo>
                  <a:cubicBezTo>
                    <a:pt x="15024" y="2067"/>
                    <a:pt x="14619" y="1631"/>
                    <a:pt x="14176" y="1234"/>
                  </a:cubicBezTo>
                  <a:cubicBezTo>
                    <a:pt x="13726" y="836"/>
                    <a:pt x="13208" y="528"/>
                    <a:pt x="12645" y="311"/>
                  </a:cubicBezTo>
                  <a:cubicBezTo>
                    <a:pt x="12086" y="103"/>
                    <a:pt x="11499" y="0"/>
                    <a:pt x="1091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2521677" y="2708215"/>
              <a:ext cx="7021" cy="321228"/>
            </a:xfrm>
            <a:custGeom>
              <a:rect b="b" l="l" r="r" t="t"/>
              <a:pathLst>
                <a:path extrusionOk="0" h="2425" w="53">
                  <a:moveTo>
                    <a:pt x="0" y="1"/>
                  </a:moveTo>
                  <a:lnTo>
                    <a:pt x="0" y="2425"/>
                  </a:lnTo>
                  <a:lnTo>
                    <a:pt x="53" y="242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2632020" y="2576015"/>
              <a:ext cx="7021" cy="591589"/>
            </a:xfrm>
            <a:custGeom>
              <a:rect b="b" l="l" r="r" t="t"/>
              <a:pathLst>
                <a:path extrusionOk="0" h="4466" w="53">
                  <a:moveTo>
                    <a:pt x="0" y="1"/>
                  </a:moveTo>
                  <a:lnTo>
                    <a:pt x="0" y="4466"/>
                  </a:lnTo>
                  <a:lnTo>
                    <a:pt x="53" y="44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2742364" y="2476666"/>
              <a:ext cx="7021" cy="790419"/>
            </a:xfrm>
            <a:custGeom>
              <a:rect b="b" l="l" r="r" t="t"/>
              <a:pathLst>
                <a:path extrusionOk="0" h="5967" w="53">
                  <a:moveTo>
                    <a:pt x="0" y="1"/>
                  </a:moveTo>
                  <a:lnTo>
                    <a:pt x="0" y="5966"/>
                  </a:lnTo>
                  <a:lnTo>
                    <a:pt x="53" y="59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2852707" y="2409109"/>
              <a:ext cx="7021" cy="925533"/>
            </a:xfrm>
            <a:custGeom>
              <a:rect b="b" l="l" r="r" t="t"/>
              <a:pathLst>
                <a:path extrusionOk="0" h="6987" w="53">
                  <a:moveTo>
                    <a:pt x="0" y="0"/>
                  </a:moveTo>
                  <a:lnTo>
                    <a:pt x="0" y="6987"/>
                  </a:lnTo>
                  <a:lnTo>
                    <a:pt x="53" y="69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2963050" y="2369369"/>
              <a:ext cx="7021" cy="1005012"/>
            </a:xfrm>
            <a:custGeom>
              <a:rect b="b" l="l" r="r" t="t"/>
              <a:pathLst>
                <a:path extrusionOk="0" h="7587" w="53">
                  <a:moveTo>
                    <a:pt x="0" y="0"/>
                  </a:moveTo>
                  <a:lnTo>
                    <a:pt x="0" y="7587"/>
                  </a:lnTo>
                  <a:lnTo>
                    <a:pt x="53" y="75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3073394" y="2351486"/>
              <a:ext cx="7021" cy="1043824"/>
            </a:xfrm>
            <a:custGeom>
              <a:rect b="b" l="l" r="r" t="t"/>
              <a:pathLst>
                <a:path extrusionOk="0" h="7880" w="53">
                  <a:moveTo>
                    <a:pt x="0" y="0"/>
                  </a:moveTo>
                  <a:lnTo>
                    <a:pt x="0" y="7879"/>
                  </a:lnTo>
                  <a:lnTo>
                    <a:pt x="53" y="787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3183737" y="2352414"/>
              <a:ext cx="7021" cy="1041837"/>
            </a:xfrm>
            <a:custGeom>
              <a:rect b="b" l="l" r="r" t="t"/>
              <a:pathLst>
                <a:path extrusionOk="0" h="7865" w="53">
                  <a:moveTo>
                    <a:pt x="0" y="1"/>
                  </a:moveTo>
                  <a:lnTo>
                    <a:pt x="0" y="7865"/>
                  </a:lnTo>
                  <a:lnTo>
                    <a:pt x="53" y="786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3294080" y="2370297"/>
              <a:ext cx="7021" cy="999183"/>
            </a:xfrm>
            <a:custGeom>
              <a:rect b="b" l="l" r="r" t="t"/>
              <a:pathLst>
                <a:path extrusionOk="0" h="7543" w="53">
                  <a:moveTo>
                    <a:pt x="0" y="1"/>
                  </a:moveTo>
                  <a:lnTo>
                    <a:pt x="0" y="7542"/>
                  </a:lnTo>
                  <a:lnTo>
                    <a:pt x="53" y="754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3405351" y="2415997"/>
              <a:ext cx="6093" cy="915731"/>
            </a:xfrm>
            <a:custGeom>
              <a:rect b="b" l="l" r="r" t="t"/>
              <a:pathLst>
                <a:path extrusionOk="0" h="6913" w="46">
                  <a:moveTo>
                    <a:pt x="1" y="1"/>
                  </a:moveTo>
                  <a:lnTo>
                    <a:pt x="1" y="6912"/>
                  </a:lnTo>
                  <a:lnTo>
                    <a:pt x="46" y="69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3515694" y="2480640"/>
              <a:ext cx="6093" cy="784458"/>
            </a:xfrm>
            <a:custGeom>
              <a:rect b="b" l="l" r="r" t="t"/>
              <a:pathLst>
                <a:path extrusionOk="0" h="5922" w="46">
                  <a:moveTo>
                    <a:pt x="1" y="1"/>
                  </a:moveTo>
                  <a:lnTo>
                    <a:pt x="1" y="5921"/>
                  </a:lnTo>
                  <a:lnTo>
                    <a:pt x="46" y="592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3626038" y="2581976"/>
              <a:ext cx="6093" cy="579667"/>
            </a:xfrm>
            <a:custGeom>
              <a:rect b="b" l="l" r="r" t="t"/>
              <a:pathLst>
                <a:path extrusionOk="0" h="4376" w="46">
                  <a:moveTo>
                    <a:pt x="1" y="1"/>
                  </a:moveTo>
                  <a:lnTo>
                    <a:pt x="1" y="4376"/>
                  </a:lnTo>
                  <a:lnTo>
                    <a:pt x="46" y="437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3736381" y="2715235"/>
              <a:ext cx="6093" cy="314207"/>
            </a:xfrm>
            <a:custGeom>
              <a:rect b="b" l="l" r="r" t="t"/>
              <a:pathLst>
                <a:path extrusionOk="0" h="2372" w="46">
                  <a:moveTo>
                    <a:pt x="0" y="1"/>
                  </a:moveTo>
                  <a:lnTo>
                    <a:pt x="0" y="2372"/>
                  </a:lnTo>
                  <a:lnTo>
                    <a:pt x="46" y="237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1630055" y="2351486"/>
              <a:ext cx="6093" cy="1043824"/>
            </a:xfrm>
            <a:custGeom>
              <a:rect b="b" l="l" r="r" t="t"/>
              <a:pathLst>
                <a:path extrusionOk="0" h="7880" w="46">
                  <a:moveTo>
                    <a:pt x="0" y="0"/>
                  </a:moveTo>
                  <a:lnTo>
                    <a:pt x="0" y="7879"/>
                  </a:lnTo>
                  <a:lnTo>
                    <a:pt x="45" y="787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1740398" y="2352414"/>
              <a:ext cx="6093" cy="1041837"/>
            </a:xfrm>
            <a:custGeom>
              <a:rect b="b" l="l" r="r" t="t"/>
              <a:pathLst>
                <a:path extrusionOk="0" h="7865" w="46">
                  <a:moveTo>
                    <a:pt x="0" y="1"/>
                  </a:moveTo>
                  <a:lnTo>
                    <a:pt x="0" y="7865"/>
                  </a:lnTo>
                  <a:lnTo>
                    <a:pt x="45" y="7865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850742" y="2370297"/>
              <a:ext cx="6093" cy="999183"/>
            </a:xfrm>
            <a:custGeom>
              <a:rect b="b" l="l" r="r" t="t"/>
              <a:pathLst>
                <a:path extrusionOk="0" h="7543" w="46">
                  <a:moveTo>
                    <a:pt x="0" y="1"/>
                  </a:moveTo>
                  <a:lnTo>
                    <a:pt x="0" y="7542"/>
                  </a:lnTo>
                  <a:lnTo>
                    <a:pt x="45" y="7542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1961085" y="2415997"/>
              <a:ext cx="6093" cy="915731"/>
            </a:xfrm>
            <a:custGeom>
              <a:rect b="b" l="l" r="r" t="t"/>
              <a:pathLst>
                <a:path extrusionOk="0" h="6913" w="46">
                  <a:moveTo>
                    <a:pt x="0" y="1"/>
                  </a:moveTo>
                  <a:lnTo>
                    <a:pt x="0" y="6912"/>
                  </a:lnTo>
                  <a:lnTo>
                    <a:pt x="45" y="6912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2071428" y="2480640"/>
              <a:ext cx="6093" cy="784458"/>
            </a:xfrm>
            <a:custGeom>
              <a:rect b="b" l="l" r="r" t="t"/>
              <a:pathLst>
                <a:path extrusionOk="0" h="5922" w="46">
                  <a:moveTo>
                    <a:pt x="0" y="1"/>
                  </a:moveTo>
                  <a:lnTo>
                    <a:pt x="0" y="5921"/>
                  </a:lnTo>
                  <a:lnTo>
                    <a:pt x="45" y="592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2181772" y="2581976"/>
              <a:ext cx="6093" cy="579667"/>
            </a:xfrm>
            <a:custGeom>
              <a:rect b="b" l="l" r="r" t="t"/>
              <a:pathLst>
                <a:path extrusionOk="0" h="4376" w="46">
                  <a:moveTo>
                    <a:pt x="0" y="1"/>
                  </a:moveTo>
                  <a:lnTo>
                    <a:pt x="0" y="4376"/>
                  </a:lnTo>
                  <a:lnTo>
                    <a:pt x="45" y="437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2291983" y="2715235"/>
              <a:ext cx="6093" cy="314207"/>
            </a:xfrm>
            <a:custGeom>
              <a:rect b="b" l="l" r="r" t="t"/>
              <a:pathLst>
                <a:path extrusionOk="0" h="2372" w="46">
                  <a:moveTo>
                    <a:pt x="1" y="1"/>
                  </a:moveTo>
                  <a:lnTo>
                    <a:pt x="1" y="2372"/>
                  </a:lnTo>
                  <a:lnTo>
                    <a:pt x="46" y="237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3963956" y="2708215"/>
              <a:ext cx="6093" cy="321228"/>
            </a:xfrm>
            <a:custGeom>
              <a:rect b="b" l="l" r="r" t="t"/>
              <a:pathLst>
                <a:path extrusionOk="0" h="2425" w="46">
                  <a:moveTo>
                    <a:pt x="1" y="1"/>
                  </a:moveTo>
                  <a:lnTo>
                    <a:pt x="1" y="2425"/>
                  </a:lnTo>
                  <a:lnTo>
                    <a:pt x="46" y="242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4074299" y="2576015"/>
              <a:ext cx="6093" cy="591589"/>
            </a:xfrm>
            <a:custGeom>
              <a:rect b="b" l="l" r="r" t="t"/>
              <a:pathLst>
                <a:path extrusionOk="0" h="4466" w="46">
                  <a:moveTo>
                    <a:pt x="1" y="1"/>
                  </a:moveTo>
                  <a:lnTo>
                    <a:pt x="1" y="4466"/>
                  </a:lnTo>
                  <a:lnTo>
                    <a:pt x="46" y="446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4184643" y="2476666"/>
              <a:ext cx="6093" cy="790419"/>
            </a:xfrm>
            <a:custGeom>
              <a:rect b="b" l="l" r="r" t="t"/>
              <a:pathLst>
                <a:path extrusionOk="0" h="5967" w="46">
                  <a:moveTo>
                    <a:pt x="1" y="1"/>
                  </a:moveTo>
                  <a:lnTo>
                    <a:pt x="1" y="5966"/>
                  </a:lnTo>
                  <a:lnTo>
                    <a:pt x="46" y="596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4294986" y="2409109"/>
              <a:ext cx="6093" cy="925533"/>
            </a:xfrm>
            <a:custGeom>
              <a:rect b="b" l="l" r="r" t="t"/>
              <a:pathLst>
                <a:path extrusionOk="0" h="6987" w="46">
                  <a:moveTo>
                    <a:pt x="1" y="0"/>
                  </a:moveTo>
                  <a:lnTo>
                    <a:pt x="1" y="6987"/>
                  </a:lnTo>
                  <a:lnTo>
                    <a:pt x="46" y="698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4405329" y="2369369"/>
              <a:ext cx="6093" cy="1005012"/>
            </a:xfrm>
            <a:custGeom>
              <a:rect b="b" l="l" r="r" t="t"/>
              <a:pathLst>
                <a:path extrusionOk="0" h="7587" w="46">
                  <a:moveTo>
                    <a:pt x="1" y="0"/>
                  </a:moveTo>
                  <a:lnTo>
                    <a:pt x="1" y="7587"/>
                  </a:lnTo>
                  <a:lnTo>
                    <a:pt x="46" y="758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4515673" y="2351486"/>
              <a:ext cx="6093" cy="1043824"/>
            </a:xfrm>
            <a:custGeom>
              <a:rect b="b" l="l" r="r" t="t"/>
              <a:pathLst>
                <a:path extrusionOk="0" h="7880" w="46">
                  <a:moveTo>
                    <a:pt x="1" y="0"/>
                  </a:moveTo>
                  <a:lnTo>
                    <a:pt x="1" y="7879"/>
                  </a:lnTo>
                  <a:lnTo>
                    <a:pt x="46" y="787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4626016" y="2352414"/>
              <a:ext cx="6093" cy="1041837"/>
            </a:xfrm>
            <a:custGeom>
              <a:rect b="b" l="l" r="r" t="t"/>
              <a:pathLst>
                <a:path extrusionOk="0" h="7865" w="46">
                  <a:moveTo>
                    <a:pt x="1" y="1"/>
                  </a:moveTo>
                  <a:lnTo>
                    <a:pt x="1" y="7865"/>
                  </a:lnTo>
                  <a:lnTo>
                    <a:pt x="46" y="786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4736359" y="2370297"/>
              <a:ext cx="6093" cy="999183"/>
            </a:xfrm>
            <a:custGeom>
              <a:rect b="b" l="l" r="r" t="t"/>
              <a:pathLst>
                <a:path extrusionOk="0" h="7543" w="46">
                  <a:moveTo>
                    <a:pt x="1" y="1"/>
                  </a:moveTo>
                  <a:lnTo>
                    <a:pt x="1" y="7542"/>
                  </a:lnTo>
                  <a:lnTo>
                    <a:pt x="46" y="754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4846703" y="2415997"/>
              <a:ext cx="6093" cy="915731"/>
            </a:xfrm>
            <a:custGeom>
              <a:rect b="b" l="l" r="r" t="t"/>
              <a:pathLst>
                <a:path extrusionOk="0" h="6913" w="46">
                  <a:moveTo>
                    <a:pt x="1" y="1"/>
                  </a:moveTo>
                  <a:lnTo>
                    <a:pt x="1" y="6912"/>
                  </a:lnTo>
                  <a:lnTo>
                    <a:pt x="46" y="69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4957046" y="2480640"/>
              <a:ext cx="7153" cy="784458"/>
            </a:xfrm>
            <a:custGeom>
              <a:rect b="b" l="l" r="r" t="t"/>
              <a:pathLst>
                <a:path extrusionOk="0" h="5922" w="54">
                  <a:moveTo>
                    <a:pt x="1" y="1"/>
                  </a:moveTo>
                  <a:lnTo>
                    <a:pt x="1" y="5921"/>
                  </a:lnTo>
                  <a:lnTo>
                    <a:pt x="53" y="592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5067389" y="2581976"/>
              <a:ext cx="7153" cy="579667"/>
            </a:xfrm>
            <a:custGeom>
              <a:rect b="b" l="l" r="r" t="t"/>
              <a:pathLst>
                <a:path extrusionOk="0" h="4376" w="54">
                  <a:moveTo>
                    <a:pt x="1" y="1"/>
                  </a:moveTo>
                  <a:lnTo>
                    <a:pt x="1" y="4376"/>
                  </a:lnTo>
                  <a:lnTo>
                    <a:pt x="53" y="437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5177733" y="2715235"/>
              <a:ext cx="7021" cy="314207"/>
            </a:xfrm>
            <a:custGeom>
              <a:rect b="b" l="l" r="r" t="t"/>
              <a:pathLst>
                <a:path extrusionOk="0" h="2372" w="53">
                  <a:moveTo>
                    <a:pt x="0" y="1"/>
                  </a:moveTo>
                  <a:lnTo>
                    <a:pt x="0" y="2372"/>
                  </a:lnTo>
                  <a:lnTo>
                    <a:pt x="53" y="237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5405308" y="2708215"/>
              <a:ext cx="7153" cy="321228"/>
            </a:xfrm>
            <a:custGeom>
              <a:rect b="b" l="l" r="r" t="t"/>
              <a:pathLst>
                <a:path extrusionOk="0" h="2425" w="54">
                  <a:moveTo>
                    <a:pt x="1" y="1"/>
                  </a:moveTo>
                  <a:lnTo>
                    <a:pt x="1" y="2425"/>
                  </a:lnTo>
                  <a:lnTo>
                    <a:pt x="53" y="242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5515651" y="2576015"/>
              <a:ext cx="7153" cy="591589"/>
            </a:xfrm>
            <a:custGeom>
              <a:rect b="b" l="l" r="r" t="t"/>
              <a:pathLst>
                <a:path extrusionOk="0" h="4466" w="54">
                  <a:moveTo>
                    <a:pt x="1" y="1"/>
                  </a:moveTo>
                  <a:lnTo>
                    <a:pt x="1" y="4466"/>
                  </a:lnTo>
                  <a:lnTo>
                    <a:pt x="53" y="44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5625994" y="2476666"/>
              <a:ext cx="7153" cy="790419"/>
            </a:xfrm>
            <a:custGeom>
              <a:rect b="b" l="l" r="r" t="t"/>
              <a:pathLst>
                <a:path extrusionOk="0" h="5967" w="54">
                  <a:moveTo>
                    <a:pt x="1" y="1"/>
                  </a:moveTo>
                  <a:lnTo>
                    <a:pt x="1" y="5966"/>
                  </a:lnTo>
                  <a:lnTo>
                    <a:pt x="53" y="59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5736338" y="2409109"/>
              <a:ext cx="7153" cy="925533"/>
            </a:xfrm>
            <a:custGeom>
              <a:rect b="b" l="l" r="r" t="t"/>
              <a:pathLst>
                <a:path extrusionOk="0" h="6987" w="54">
                  <a:moveTo>
                    <a:pt x="1" y="0"/>
                  </a:moveTo>
                  <a:lnTo>
                    <a:pt x="1" y="6987"/>
                  </a:lnTo>
                  <a:lnTo>
                    <a:pt x="53" y="69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5846681" y="2369369"/>
              <a:ext cx="7153" cy="1005012"/>
            </a:xfrm>
            <a:custGeom>
              <a:rect b="b" l="l" r="r" t="t"/>
              <a:pathLst>
                <a:path extrusionOk="0" h="7587" w="54">
                  <a:moveTo>
                    <a:pt x="1" y="0"/>
                  </a:moveTo>
                  <a:lnTo>
                    <a:pt x="1" y="7587"/>
                  </a:lnTo>
                  <a:lnTo>
                    <a:pt x="53" y="75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5957024" y="2351486"/>
              <a:ext cx="7153" cy="1043824"/>
            </a:xfrm>
            <a:custGeom>
              <a:rect b="b" l="l" r="r" t="t"/>
              <a:pathLst>
                <a:path extrusionOk="0" h="7880" w="54">
                  <a:moveTo>
                    <a:pt x="1" y="0"/>
                  </a:moveTo>
                  <a:lnTo>
                    <a:pt x="1" y="7879"/>
                  </a:lnTo>
                  <a:lnTo>
                    <a:pt x="53" y="787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6067368" y="2352414"/>
              <a:ext cx="7153" cy="1041837"/>
            </a:xfrm>
            <a:custGeom>
              <a:rect b="b" l="l" r="r" t="t"/>
              <a:pathLst>
                <a:path extrusionOk="0" h="7865" w="54">
                  <a:moveTo>
                    <a:pt x="1" y="1"/>
                  </a:moveTo>
                  <a:lnTo>
                    <a:pt x="1" y="7865"/>
                  </a:lnTo>
                  <a:lnTo>
                    <a:pt x="53" y="786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6"/>
            <p:cNvSpPr/>
            <p:nvPr/>
          </p:nvSpPr>
          <p:spPr>
            <a:xfrm>
              <a:off x="6177711" y="2370297"/>
              <a:ext cx="7153" cy="999183"/>
            </a:xfrm>
            <a:custGeom>
              <a:rect b="b" l="l" r="r" t="t"/>
              <a:pathLst>
                <a:path extrusionOk="0" h="7543" w="54">
                  <a:moveTo>
                    <a:pt x="1" y="1"/>
                  </a:moveTo>
                  <a:lnTo>
                    <a:pt x="1" y="7542"/>
                  </a:lnTo>
                  <a:lnTo>
                    <a:pt x="53" y="754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288054" y="2415997"/>
              <a:ext cx="7153" cy="915731"/>
            </a:xfrm>
            <a:custGeom>
              <a:rect b="b" l="l" r="r" t="t"/>
              <a:pathLst>
                <a:path extrusionOk="0" h="6913" w="54">
                  <a:moveTo>
                    <a:pt x="1" y="1"/>
                  </a:moveTo>
                  <a:lnTo>
                    <a:pt x="1" y="6912"/>
                  </a:lnTo>
                  <a:lnTo>
                    <a:pt x="53" y="691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398398" y="2480640"/>
              <a:ext cx="7153" cy="784458"/>
            </a:xfrm>
            <a:custGeom>
              <a:rect b="b" l="l" r="r" t="t"/>
              <a:pathLst>
                <a:path extrusionOk="0" h="5922" w="54">
                  <a:moveTo>
                    <a:pt x="1" y="1"/>
                  </a:moveTo>
                  <a:lnTo>
                    <a:pt x="1" y="5921"/>
                  </a:lnTo>
                  <a:lnTo>
                    <a:pt x="53" y="592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508741" y="2581976"/>
              <a:ext cx="7153" cy="579667"/>
            </a:xfrm>
            <a:custGeom>
              <a:rect b="b" l="l" r="r" t="t"/>
              <a:pathLst>
                <a:path extrusionOk="0" h="4376" w="54">
                  <a:moveTo>
                    <a:pt x="1" y="1"/>
                  </a:moveTo>
                  <a:lnTo>
                    <a:pt x="1" y="4376"/>
                  </a:lnTo>
                  <a:lnTo>
                    <a:pt x="53" y="437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619084" y="2715235"/>
              <a:ext cx="7021" cy="314207"/>
            </a:xfrm>
            <a:custGeom>
              <a:rect b="b" l="l" r="r" t="t"/>
              <a:pathLst>
                <a:path extrusionOk="0" h="2372" w="53">
                  <a:moveTo>
                    <a:pt x="0" y="1"/>
                  </a:moveTo>
                  <a:lnTo>
                    <a:pt x="0" y="2372"/>
                  </a:lnTo>
                  <a:lnTo>
                    <a:pt x="53" y="237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1621047" y="2302607"/>
              <a:ext cx="2232698" cy="1225831"/>
            </a:xfrm>
            <a:custGeom>
              <a:rect b="b" l="l" r="r" t="t"/>
              <a:pathLst>
                <a:path extrusionOk="0" h="9254" w="16855">
                  <a:moveTo>
                    <a:pt x="12705" y="0"/>
                  </a:moveTo>
                  <a:cubicBezTo>
                    <a:pt x="12534" y="0"/>
                    <a:pt x="12364" y="13"/>
                    <a:pt x="12195" y="39"/>
                  </a:cubicBezTo>
                  <a:cubicBezTo>
                    <a:pt x="11752" y="106"/>
                    <a:pt x="11324" y="256"/>
                    <a:pt x="10927" y="474"/>
                  </a:cubicBezTo>
                  <a:cubicBezTo>
                    <a:pt x="10536" y="684"/>
                    <a:pt x="10169" y="939"/>
                    <a:pt x="9831" y="1232"/>
                  </a:cubicBezTo>
                  <a:cubicBezTo>
                    <a:pt x="9493" y="1517"/>
                    <a:pt x="9171" y="1825"/>
                    <a:pt x="8871" y="2147"/>
                  </a:cubicBezTo>
                  <a:cubicBezTo>
                    <a:pt x="8563" y="2470"/>
                    <a:pt x="8278" y="2808"/>
                    <a:pt x="8000" y="3146"/>
                  </a:cubicBezTo>
                  <a:cubicBezTo>
                    <a:pt x="7445" y="3836"/>
                    <a:pt x="6949" y="4571"/>
                    <a:pt x="6417" y="5269"/>
                  </a:cubicBezTo>
                  <a:lnTo>
                    <a:pt x="6222" y="5532"/>
                  </a:lnTo>
                  <a:lnTo>
                    <a:pt x="6011" y="5779"/>
                  </a:lnTo>
                  <a:lnTo>
                    <a:pt x="5591" y="6282"/>
                  </a:lnTo>
                  <a:cubicBezTo>
                    <a:pt x="5524" y="6372"/>
                    <a:pt x="5441" y="6447"/>
                    <a:pt x="5366" y="6522"/>
                  </a:cubicBezTo>
                  <a:lnTo>
                    <a:pt x="5141" y="6763"/>
                  </a:lnTo>
                  <a:cubicBezTo>
                    <a:pt x="4991" y="6920"/>
                    <a:pt x="4833" y="7078"/>
                    <a:pt x="4676" y="7220"/>
                  </a:cubicBezTo>
                  <a:cubicBezTo>
                    <a:pt x="4511" y="7370"/>
                    <a:pt x="4353" y="7520"/>
                    <a:pt x="4188" y="7663"/>
                  </a:cubicBezTo>
                  <a:lnTo>
                    <a:pt x="3670" y="8061"/>
                  </a:lnTo>
                  <a:cubicBezTo>
                    <a:pt x="3580" y="8128"/>
                    <a:pt x="3490" y="8188"/>
                    <a:pt x="3393" y="8248"/>
                  </a:cubicBezTo>
                  <a:lnTo>
                    <a:pt x="3122" y="8421"/>
                  </a:lnTo>
                  <a:cubicBezTo>
                    <a:pt x="3025" y="8481"/>
                    <a:pt x="2935" y="8533"/>
                    <a:pt x="2837" y="8586"/>
                  </a:cubicBezTo>
                  <a:lnTo>
                    <a:pt x="2545" y="8736"/>
                  </a:lnTo>
                  <a:cubicBezTo>
                    <a:pt x="2447" y="8789"/>
                    <a:pt x="2342" y="8819"/>
                    <a:pt x="2244" y="8864"/>
                  </a:cubicBezTo>
                  <a:lnTo>
                    <a:pt x="2094" y="8931"/>
                  </a:lnTo>
                  <a:cubicBezTo>
                    <a:pt x="2042" y="8954"/>
                    <a:pt x="1989" y="8969"/>
                    <a:pt x="1937" y="8984"/>
                  </a:cubicBezTo>
                  <a:lnTo>
                    <a:pt x="1629" y="9081"/>
                  </a:lnTo>
                  <a:cubicBezTo>
                    <a:pt x="1577" y="9104"/>
                    <a:pt x="1524" y="9111"/>
                    <a:pt x="1464" y="9126"/>
                  </a:cubicBezTo>
                  <a:lnTo>
                    <a:pt x="1306" y="9156"/>
                  </a:lnTo>
                  <a:cubicBezTo>
                    <a:pt x="1254" y="9164"/>
                    <a:pt x="1201" y="9179"/>
                    <a:pt x="1149" y="9186"/>
                  </a:cubicBezTo>
                  <a:lnTo>
                    <a:pt x="984" y="9209"/>
                  </a:lnTo>
                  <a:cubicBezTo>
                    <a:pt x="931" y="9209"/>
                    <a:pt x="871" y="9216"/>
                    <a:pt x="819" y="9224"/>
                  </a:cubicBezTo>
                  <a:lnTo>
                    <a:pt x="654" y="9224"/>
                  </a:lnTo>
                  <a:cubicBezTo>
                    <a:pt x="610" y="9227"/>
                    <a:pt x="566" y="9228"/>
                    <a:pt x="523" y="9228"/>
                  </a:cubicBezTo>
                  <a:cubicBezTo>
                    <a:pt x="349" y="9228"/>
                    <a:pt x="175" y="9204"/>
                    <a:pt x="1" y="9156"/>
                  </a:cubicBezTo>
                  <a:lnTo>
                    <a:pt x="1" y="9156"/>
                  </a:lnTo>
                  <a:cubicBezTo>
                    <a:pt x="218" y="9224"/>
                    <a:pt x="436" y="9254"/>
                    <a:pt x="654" y="9254"/>
                  </a:cubicBezTo>
                  <a:lnTo>
                    <a:pt x="819" y="9254"/>
                  </a:lnTo>
                  <a:cubicBezTo>
                    <a:pt x="879" y="9254"/>
                    <a:pt x="931" y="9246"/>
                    <a:pt x="984" y="9246"/>
                  </a:cubicBezTo>
                  <a:lnTo>
                    <a:pt x="1149" y="9231"/>
                  </a:lnTo>
                  <a:cubicBezTo>
                    <a:pt x="1209" y="9224"/>
                    <a:pt x="1261" y="9216"/>
                    <a:pt x="1314" y="9201"/>
                  </a:cubicBezTo>
                  <a:lnTo>
                    <a:pt x="1479" y="9179"/>
                  </a:lnTo>
                  <a:cubicBezTo>
                    <a:pt x="1532" y="9171"/>
                    <a:pt x="1592" y="9156"/>
                    <a:pt x="1644" y="9141"/>
                  </a:cubicBezTo>
                  <a:lnTo>
                    <a:pt x="1959" y="9051"/>
                  </a:lnTo>
                  <a:cubicBezTo>
                    <a:pt x="2019" y="9036"/>
                    <a:pt x="2072" y="9021"/>
                    <a:pt x="2117" y="8999"/>
                  </a:cubicBezTo>
                  <a:lnTo>
                    <a:pt x="2274" y="8939"/>
                  </a:lnTo>
                  <a:cubicBezTo>
                    <a:pt x="2379" y="8901"/>
                    <a:pt x="2485" y="8864"/>
                    <a:pt x="2582" y="8819"/>
                  </a:cubicBezTo>
                  <a:lnTo>
                    <a:pt x="2882" y="8669"/>
                  </a:lnTo>
                  <a:cubicBezTo>
                    <a:pt x="2980" y="8624"/>
                    <a:pt x="3077" y="8571"/>
                    <a:pt x="3175" y="8511"/>
                  </a:cubicBezTo>
                  <a:lnTo>
                    <a:pt x="3460" y="8338"/>
                  </a:lnTo>
                  <a:cubicBezTo>
                    <a:pt x="3550" y="8286"/>
                    <a:pt x="3648" y="8226"/>
                    <a:pt x="3738" y="8158"/>
                  </a:cubicBezTo>
                  <a:lnTo>
                    <a:pt x="4271" y="7761"/>
                  </a:lnTo>
                  <a:cubicBezTo>
                    <a:pt x="4436" y="7618"/>
                    <a:pt x="4601" y="7475"/>
                    <a:pt x="4773" y="7333"/>
                  </a:cubicBezTo>
                  <a:cubicBezTo>
                    <a:pt x="4946" y="7190"/>
                    <a:pt x="5096" y="7025"/>
                    <a:pt x="5254" y="6868"/>
                  </a:cubicBezTo>
                  <a:lnTo>
                    <a:pt x="5486" y="6635"/>
                  </a:lnTo>
                  <a:cubicBezTo>
                    <a:pt x="5561" y="6552"/>
                    <a:pt x="5644" y="6477"/>
                    <a:pt x="5711" y="6395"/>
                  </a:cubicBezTo>
                  <a:lnTo>
                    <a:pt x="6139" y="5885"/>
                  </a:lnTo>
                  <a:lnTo>
                    <a:pt x="6357" y="5637"/>
                  </a:lnTo>
                  <a:lnTo>
                    <a:pt x="6559" y="5374"/>
                  </a:lnTo>
                  <a:cubicBezTo>
                    <a:pt x="7100" y="4669"/>
                    <a:pt x="7587" y="3948"/>
                    <a:pt x="8143" y="3266"/>
                  </a:cubicBezTo>
                  <a:cubicBezTo>
                    <a:pt x="8420" y="2928"/>
                    <a:pt x="8698" y="2590"/>
                    <a:pt x="8998" y="2268"/>
                  </a:cubicBezTo>
                  <a:cubicBezTo>
                    <a:pt x="9291" y="1945"/>
                    <a:pt x="9606" y="1645"/>
                    <a:pt x="9944" y="1360"/>
                  </a:cubicBezTo>
                  <a:cubicBezTo>
                    <a:pt x="10266" y="1074"/>
                    <a:pt x="10627" y="827"/>
                    <a:pt x="11002" y="617"/>
                  </a:cubicBezTo>
                  <a:cubicBezTo>
                    <a:pt x="11384" y="399"/>
                    <a:pt x="11790" y="256"/>
                    <a:pt x="12217" y="181"/>
                  </a:cubicBezTo>
                  <a:cubicBezTo>
                    <a:pt x="12402" y="149"/>
                    <a:pt x="12589" y="133"/>
                    <a:pt x="12774" y="133"/>
                  </a:cubicBezTo>
                  <a:cubicBezTo>
                    <a:pt x="13019" y="133"/>
                    <a:pt x="13262" y="160"/>
                    <a:pt x="13501" y="211"/>
                  </a:cubicBezTo>
                  <a:cubicBezTo>
                    <a:pt x="13928" y="309"/>
                    <a:pt x="14334" y="467"/>
                    <a:pt x="14716" y="677"/>
                  </a:cubicBezTo>
                  <a:cubicBezTo>
                    <a:pt x="15497" y="1082"/>
                    <a:pt x="16187" y="1637"/>
                    <a:pt x="16855" y="2208"/>
                  </a:cubicBezTo>
                  <a:cubicBezTo>
                    <a:pt x="16532" y="1907"/>
                    <a:pt x="16202" y="1615"/>
                    <a:pt x="15857" y="1345"/>
                  </a:cubicBezTo>
                  <a:cubicBezTo>
                    <a:pt x="15512" y="1067"/>
                    <a:pt x="15144" y="819"/>
                    <a:pt x="14761" y="594"/>
                  </a:cubicBezTo>
                  <a:cubicBezTo>
                    <a:pt x="14379" y="377"/>
                    <a:pt x="13958" y="204"/>
                    <a:pt x="13531" y="99"/>
                  </a:cubicBezTo>
                  <a:cubicBezTo>
                    <a:pt x="13261" y="34"/>
                    <a:pt x="12983" y="0"/>
                    <a:pt x="12705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1614159" y="2172394"/>
              <a:ext cx="2420533" cy="1322266"/>
            </a:xfrm>
            <a:custGeom>
              <a:rect b="b" l="l" r="r" t="t"/>
              <a:pathLst>
                <a:path extrusionOk="0" h="9982" w="18273">
                  <a:moveTo>
                    <a:pt x="499" y="1"/>
                  </a:moveTo>
                  <a:cubicBezTo>
                    <a:pt x="332" y="1"/>
                    <a:pt x="166" y="8"/>
                    <a:pt x="0" y="24"/>
                  </a:cubicBezTo>
                  <a:cubicBezTo>
                    <a:pt x="84" y="21"/>
                    <a:pt x="167" y="19"/>
                    <a:pt x="251" y="19"/>
                  </a:cubicBezTo>
                  <a:cubicBezTo>
                    <a:pt x="2126" y="19"/>
                    <a:pt x="3994" y="822"/>
                    <a:pt x="5216" y="2230"/>
                  </a:cubicBezTo>
                  <a:cubicBezTo>
                    <a:pt x="5538" y="2590"/>
                    <a:pt x="5823" y="2988"/>
                    <a:pt x="6071" y="3408"/>
                  </a:cubicBezTo>
                  <a:cubicBezTo>
                    <a:pt x="6124" y="3513"/>
                    <a:pt x="6191" y="3618"/>
                    <a:pt x="6244" y="3731"/>
                  </a:cubicBezTo>
                  <a:lnTo>
                    <a:pt x="6409" y="4053"/>
                  </a:lnTo>
                  <a:cubicBezTo>
                    <a:pt x="6514" y="4271"/>
                    <a:pt x="6611" y="4504"/>
                    <a:pt x="6724" y="4721"/>
                  </a:cubicBezTo>
                  <a:cubicBezTo>
                    <a:pt x="6949" y="5164"/>
                    <a:pt x="7182" y="5592"/>
                    <a:pt x="7437" y="6020"/>
                  </a:cubicBezTo>
                  <a:cubicBezTo>
                    <a:pt x="7692" y="6440"/>
                    <a:pt x="7970" y="6853"/>
                    <a:pt x="8270" y="7243"/>
                  </a:cubicBezTo>
                  <a:cubicBezTo>
                    <a:pt x="8570" y="7640"/>
                    <a:pt x="8900" y="8008"/>
                    <a:pt x="9253" y="8361"/>
                  </a:cubicBezTo>
                  <a:cubicBezTo>
                    <a:pt x="9613" y="8706"/>
                    <a:pt x="10011" y="9006"/>
                    <a:pt x="10431" y="9269"/>
                  </a:cubicBezTo>
                  <a:cubicBezTo>
                    <a:pt x="10859" y="9531"/>
                    <a:pt x="11324" y="9727"/>
                    <a:pt x="11804" y="9854"/>
                  </a:cubicBezTo>
                  <a:cubicBezTo>
                    <a:pt x="11924" y="9877"/>
                    <a:pt x="12052" y="9907"/>
                    <a:pt x="12172" y="9929"/>
                  </a:cubicBezTo>
                  <a:lnTo>
                    <a:pt x="12547" y="9974"/>
                  </a:lnTo>
                  <a:lnTo>
                    <a:pt x="12922" y="9982"/>
                  </a:lnTo>
                  <a:cubicBezTo>
                    <a:pt x="13042" y="9982"/>
                    <a:pt x="13170" y="9967"/>
                    <a:pt x="13290" y="9959"/>
                  </a:cubicBezTo>
                  <a:cubicBezTo>
                    <a:pt x="13785" y="9899"/>
                    <a:pt x="14273" y="9779"/>
                    <a:pt x="14738" y="9599"/>
                  </a:cubicBezTo>
                  <a:cubicBezTo>
                    <a:pt x="14851" y="9546"/>
                    <a:pt x="14963" y="9494"/>
                    <a:pt x="15076" y="9449"/>
                  </a:cubicBezTo>
                  <a:cubicBezTo>
                    <a:pt x="15128" y="9419"/>
                    <a:pt x="15189" y="9396"/>
                    <a:pt x="15241" y="9366"/>
                  </a:cubicBezTo>
                  <a:lnTo>
                    <a:pt x="15406" y="9276"/>
                  </a:lnTo>
                  <a:cubicBezTo>
                    <a:pt x="15519" y="9224"/>
                    <a:pt x="15624" y="9164"/>
                    <a:pt x="15729" y="9104"/>
                  </a:cubicBezTo>
                  <a:lnTo>
                    <a:pt x="16044" y="8901"/>
                  </a:lnTo>
                  <a:cubicBezTo>
                    <a:pt x="16862" y="8353"/>
                    <a:pt x="17612" y="7708"/>
                    <a:pt x="18273" y="6980"/>
                  </a:cubicBezTo>
                  <a:lnTo>
                    <a:pt x="18273" y="6980"/>
                  </a:lnTo>
                  <a:lnTo>
                    <a:pt x="17740" y="7483"/>
                  </a:lnTo>
                  <a:lnTo>
                    <a:pt x="17185" y="7971"/>
                  </a:lnTo>
                  <a:cubicBezTo>
                    <a:pt x="16990" y="8113"/>
                    <a:pt x="16802" y="8271"/>
                    <a:pt x="16607" y="8413"/>
                  </a:cubicBezTo>
                  <a:lnTo>
                    <a:pt x="16299" y="8623"/>
                  </a:lnTo>
                  <a:lnTo>
                    <a:pt x="16149" y="8729"/>
                  </a:lnTo>
                  <a:lnTo>
                    <a:pt x="15991" y="8826"/>
                  </a:lnTo>
                  <a:lnTo>
                    <a:pt x="15684" y="9014"/>
                  </a:lnTo>
                  <a:cubicBezTo>
                    <a:pt x="15571" y="9074"/>
                    <a:pt x="15466" y="9126"/>
                    <a:pt x="15361" y="9186"/>
                  </a:cubicBezTo>
                  <a:lnTo>
                    <a:pt x="15196" y="9269"/>
                  </a:lnTo>
                  <a:cubicBezTo>
                    <a:pt x="15143" y="9299"/>
                    <a:pt x="15083" y="9321"/>
                    <a:pt x="15031" y="9344"/>
                  </a:cubicBezTo>
                  <a:cubicBezTo>
                    <a:pt x="14918" y="9389"/>
                    <a:pt x="14806" y="9441"/>
                    <a:pt x="14693" y="9486"/>
                  </a:cubicBezTo>
                  <a:cubicBezTo>
                    <a:pt x="14235" y="9659"/>
                    <a:pt x="13763" y="9772"/>
                    <a:pt x="13282" y="9817"/>
                  </a:cubicBezTo>
                  <a:cubicBezTo>
                    <a:pt x="13162" y="9826"/>
                    <a:pt x="13042" y="9831"/>
                    <a:pt x="12922" y="9831"/>
                  </a:cubicBezTo>
                  <a:cubicBezTo>
                    <a:pt x="12558" y="9831"/>
                    <a:pt x="12198" y="9787"/>
                    <a:pt x="11842" y="9697"/>
                  </a:cubicBezTo>
                  <a:cubicBezTo>
                    <a:pt x="11376" y="9569"/>
                    <a:pt x="10934" y="9381"/>
                    <a:pt x="10521" y="9126"/>
                  </a:cubicBezTo>
                  <a:cubicBezTo>
                    <a:pt x="10108" y="8864"/>
                    <a:pt x="9725" y="8563"/>
                    <a:pt x="9380" y="8226"/>
                  </a:cubicBezTo>
                  <a:cubicBezTo>
                    <a:pt x="9035" y="7888"/>
                    <a:pt x="8712" y="7520"/>
                    <a:pt x="8420" y="7130"/>
                  </a:cubicBezTo>
                  <a:cubicBezTo>
                    <a:pt x="8120" y="6747"/>
                    <a:pt x="7842" y="6342"/>
                    <a:pt x="7594" y="5922"/>
                  </a:cubicBezTo>
                  <a:cubicBezTo>
                    <a:pt x="7332" y="5509"/>
                    <a:pt x="7099" y="5082"/>
                    <a:pt x="6881" y="4646"/>
                  </a:cubicBezTo>
                  <a:cubicBezTo>
                    <a:pt x="6769" y="4429"/>
                    <a:pt x="6664" y="4204"/>
                    <a:pt x="6559" y="3986"/>
                  </a:cubicBezTo>
                  <a:lnTo>
                    <a:pt x="6394" y="3648"/>
                  </a:lnTo>
                  <a:cubicBezTo>
                    <a:pt x="6334" y="3543"/>
                    <a:pt x="6266" y="3438"/>
                    <a:pt x="6206" y="3326"/>
                  </a:cubicBezTo>
                  <a:cubicBezTo>
                    <a:pt x="5958" y="2898"/>
                    <a:pt x="5658" y="2500"/>
                    <a:pt x="5328" y="2132"/>
                  </a:cubicBezTo>
                  <a:cubicBezTo>
                    <a:pt x="4653" y="1397"/>
                    <a:pt x="3827" y="827"/>
                    <a:pt x="2897" y="459"/>
                  </a:cubicBezTo>
                  <a:cubicBezTo>
                    <a:pt x="2439" y="286"/>
                    <a:pt x="1959" y="159"/>
                    <a:pt x="1471" y="84"/>
                  </a:cubicBezTo>
                  <a:cubicBezTo>
                    <a:pt x="1149" y="29"/>
                    <a:pt x="824" y="1"/>
                    <a:pt x="499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3110087" y="2187760"/>
              <a:ext cx="2773552" cy="1148207"/>
            </a:xfrm>
            <a:custGeom>
              <a:rect b="b" l="l" r="r" t="t"/>
              <a:pathLst>
                <a:path extrusionOk="0" h="8668" w="20938">
                  <a:moveTo>
                    <a:pt x="11466" y="1"/>
                  </a:moveTo>
                  <a:cubicBezTo>
                    <a:pt x="11066" y="1"/>
                    <a:pt x="10665" y="54"/>
                    <a:pt x="10274" y="163"/>
                  </a:cubicBezTo>
                  <a:cubicBezTo>
                    <a:pt x="9981" y="245"/>
                    <a:pt x="9696" y="358"/>
                    <a:pt x="9426" y="493"/>
                  </a:cubicBezTo>
                  <a:cubicBezTo>
                    <a:pt x="9156" y="628"/>
                    <a:pt x="8901" y="793"/>
                    <a:pt x="8661" y="981"/>
                  </a:cubicBezTo>
                  <a:cubicBezTo>
                    <a:pt x="8180" y="1349"/>
                    <a:pt x="7768" y="1799"/>
                    <a:pt x="7430" y="2309"/>
                  </a:cubicBezTo>
                  <a:cubicBezTo>
                    <a:pt x="7347" y="2437"/>
                    <a:pt x="7272" y="2564"/>
                    <a:pt x="7190" y="2692"/>
                  </a:cubicBezTo>
                  <a:cubicBezTo>
                    <a:pt x="7122" y="2827"/>
                    <a:pt x="7047" y="2962"/>
                    <a:pt x="6987" y="3097"/>
                  </a:cubicBezTo>
                  <a:lnTo>
                    <a:pt x="6800" y="3510"/>
                  </a:lnTo>
                  <a:lnTo>
                    <a:pt x="6627" y="3915"/>
                  </a:lnTo>
                  <a:cubicBezTo>
                    <a:pt x="6387" y="4463"/>
                    <a:pt x="6117" y="4988"/>
                    <a:pt x="5817" y="5498"/>
                  </a:cubicBezTo>
                  <a:cubicBezTo>
                    <a:pt x="5516" y="6009"/>
                    <a:pt x="5164" y="6489"/>
                    <a:pt x="4774" y="6932"/>
                  </a:cubicBezTo>
                  <a:cubicBezTo>
                    <a:pt x="4376" y="7374"/>
                    <a:pt x="3926" y="7750"/>
                    <a:pt x="3415" y="8057"/>
                  </a:cubicBezTo>
                  <a:cubicBezTo>
                    <a:pt x="3160" y="8207"/>
                    <a:pt x="2890" y="8327"/>
                    <a:pt x="2612" y="8425"/>
                  </a:cubicBezTo>
                  <a:cubicBezTo>
                    <a:pt x="2327" y="8522"/>
                    <a:pt x="2042" y="8583"/>
                    <a:pt x="1742" y="8605"/>
                  </a:cubicBezTo>
                  <a:cubicBezTo>
                    <a:pt x="1625" y="8617"/>
                    <a:pt x="1506" y="8623"/>
                    <a:pt x="1388" y="8623"/>
                  </a:cubicBezTo>
                  <a:cubicBezTo>
                    <a:pt x="1210" y="8623"/>
                    <a:pt x="1032" y="8610"/>
                    <a:pt x="856" y="8583"/>
                  </a:cubicBezTo>
                  <a:cubicBezTo>
                    <a:pt x="564" y="8545"/>
                    <a:pt x="279" y="8462"/>
                    <a:pt x="1" y="8342"/>
                  </a:cubicBezTo>
                  <a:lnTo>
                    <a:pt x="1" y="8342"/>
                  </a:lnTo>
                  <a:cubicBezTo>
                    <a:pt x="466" y="8559"/>
                    <a:pt x="970" y="8668"/>
                    <a:pt x="1479" y="8668"/>
                  </a:cubicBezTo>
                  <a:cubicBezTo>
                    <a:pt x="1569" y="8668"/>
                    <a:pt x="1659" y="8664"/>
                    <a:pt x="1749" y="8658"/>
                  </a:cubicBezTo>
                  <a:cubicBezTo>
                    <a:pt x="2049" y="8635"/>
                    <a:pt x="2342" y="8583"/>
                    <a:pt x="2635" y="8492"/>
                  </a:cubicBezTo>
                  <a:cubicBezTo>
                    <a:pt x="2920" y="8402"/>
                    <a:pt x="3198" y="8282"/>
                    <a:pt x="3460" y="8140"/>
                  </a:cubicBezTo>
                  <a:cubicBezTo>
                    <a:pt x="3978" y="7832"/>
                    <a:pt x="4451" y="7457"/>
                    <a:pt x="4856" y="7007"/>
                  </a:cubicBezTo>
                  <a:cubicBezTo>
                    <a:pt x="5261" y="6564"/>
                    <a:pt x="5629" y="6084"/>
                    <a:pt x="5937" y="5573"/>
                  </a:cubicBezTo>
                  <a:cubicBezTo>
                    <a:pt x="6012" y="5446"/>
                    <a:pt x="6094" y="5318"/>
                    <a:pt x="6169" y="5183"/>
                  </a:cubicBezTo>
                  <a:lnTo>
                    <a:pt x="6387" y="4793"/>
                  </a:lnTo>
                  <a:cubicBezTo>
                    <a:pt x="6454" y="4658"/>
                    <a:pt x="6514" y="4523"/>
                    <a:pt x="6582" y="4388"/>
                  </a:cubicBezTo>
                  <a:lnTo>
                    <a:pt x="6680" y="4185"/>
                  </a:lnTo>
                  <a:cubicBezTo>
                    <a:pt x="6710" y="4118"/>
                    <a:pt x="6740" y="4050"/>
                    <a:pt x="6770" y="3983"/>
                  </a:cubicBezTo>
                  <a:lnTo>
                    <a:pt x="6950" y="3570"/>
                  </a:lnTo>
                  <a:lnTo>
                    <a:pt x="7137" y="3165"/>
                  </a:lnTo>
                  <a:cubicBezTo>
                    <a:pt x="7197" y="3037"/>
                    <a:pt x="7272" y="2909"/>
                    <a:pt x="7340" y="2774"/>
                  </a:cubicBezTo>
                  <a:cubicBezTo>
                    <a:pt x="7415" y="2647"/>
                    <a:pt x="7498" y="2527"/>
                    <a:pt x="7573" y="2399"/>
                  </a:cubicBezTo>
                  <a:cubicBezTo>
                    <a:pt x="7895" y="1911"/>
                    <a:pt x="8300" y="1484"/>
                    <a:pt x="8766" y="1123"/>
                  </a:cubicBezTo>
                  <a:cubicBezTo>
                    <a:pt x="8998" y="943"/>
                    <a:pt x="9246" y="786"/>
                    <a:pt x="9509" y="658"/>
                  </a:cubicBezTo>
                  <a:cubicBezTo>
                    <a:pt x="9771" y="523"/>
                    <a:pt x="10041" y="418"/>
                    <a:pt x="10327" y="343"/>
                  </a:cubicBezTo>
                  <a:cubicBezTo>
                    <a:pt x="10704" y="237"/>
                    <a:pt x="11095" y="186"/>
                    <a:pt x="11485" y="186"/>
                  </a:cubicBezTo>
                  <a:cubicBezTo>
                    <a:pt x="11677" y="186"/>
                    <a:pt x="11870" y="198"/>
                    <a:pt x="12060" y="223"/>
                  </a:cubicBezTo>
                  <a:cubicBezTo>
                    <a:pt x="12638" y="305"/>
                    <a:pt x="13201" y="501"/>
                    <a:pt x="13703" y="793"/>
                  </a:cubicBezTo>
                  <a:cubicBezTo>
                    <a:pt x="14214" y="1093"/>
                    <a:pt x="14664" y="1476"/>
                    <a:pt x="15039" y="1926"/>
                  </a:cubicBezTo>
                  <a:cubicBezTo>
                    <a:pt x="15414" y="2384"/>
                    <a:pt x="15730" y="2879"/>
                    <a:pt x="15977" y="3420"/>
                  </a:cubicBezTo>
                  <a:cubicBezTo>
                    <a:pt x="16465" y="4500"/>
                    <a:pt x="17020" y="5581"/>
                    <a:pt x="17816" y="6489"/>
                  </a:cubicBezTo>
                  <a:lnTo>
                    <a:pt x="18131" y="6812"/>
                  </a:lnTo>
                  <a:cubicBezTo>
                    <a:pt x="18176" y="6864"/>
                    <a:pt x="18236" y="6917"/>
                    <a:pt x="18296" y="6962"/>
                  </a:cubicBezTo>
                  <a:lnTo>
                    <a:pt x="18461" y="7112"/>
                  </a:lnTo>
                  <a:cubicBezTo>
                    <a:pt x="18521" y="7164"/>
                    <a:pt x="18574" y="7209"/>
                    <a:pt x="18634" y="7254"/>
                  </a:cubicBezTo>
                  <a:lnTo>
                    <a:pt x="18821" y="7382"/>
                  </a:lnTo>
                  <a:cubicBezTo>
                    <a:pt x="18881" y="7427"/>
                    <a:pt x="18941" y="7472"/>
                    <a:pt x="19009" y="7509"/>
                  </a:cubicBezTo>
                  <a:lnTo>
                    <a:pt x="19204" y="7615"/>
                  </a:lnTo>
                  <a:cubicBezTo>
                    <a:pt x="19474" y="7757"/>
                    <a:pt x="19752" y="7862"/>
                    <a:pt x="20052" y="7922"/>
                  </a:cubicBezTo>
                  <a:cubicBezTo>
                    <a:pt x="20194" y="7951"/>
                    <a:pt x="20338" y="7966"/>
                    <a:pt x="20482" y="7966"/>
                  </a:cubicBezTo>
                  <a:cubicBezTo>
                    <a:pt x="20634" y="7966"/>
                    <a:pt x="20787" y="7949"/>
                    <a:pt x="20937" y="7915"/>
                  </a:cubicBezTo>
                  <a:lnTo>
                    <a:pt x="20937" y="7915"/>
                  </a:lnTo>
                  <a:cubicBezTo>
                    <a:pt x="20807" y="7941"/>
                    <a:pt x="20676" y="7955"/>
                    <a:pt x="20544" y="7955"/>
                  </a:cubicBezTo>
                  <a:cubicBezTo>
                    <a:pt x="20379" y="7955"/>
                    <a:pt x="20215" y="7934"/>
                    <a:pt x="20052" y="7892"/>
                  </a:cubicBezTo>
                  <a:cubicBezTo>
                    <a:pt x="19767" y="7825"/>
                    <a:pt x="19489" y="7720"/>
                    <a:pt x="19234" y="7569"/>
                  </a:cubicBezTo>
                  <a:lnTo>
                    <a:pt x="19039" y="7457"/>
                  </a:lnTo>
                  <a:cubicBezTo>
                    <a:pt x="18971" y="7419"/>
                    <a:pt x="18919" y="7374"/>
                    <a:pt x="18859" y="7329"/>
                  </a:cubicBezTo>
                  <a:lnTo>
                    <a:pt x="18679" y="7202"/>
                  </a:lnTo>
                  <a:cubicBezTo>
                    <a:pt x="18619" y="7157"/>
                    <a:pt x="18559" y="7112"/>
                    <a:pt x="18506" y="7059"/>
                  </a:cubicBezTo>
                  <a:lnTo>
                    <a:pt x="18341" y="6909"/>
                  </a:lnTo>
                  <a:cubicBezTo>
                    <a:pt x="18288" y="6864"/>
                    <a:pt x="18236" y="6812"/>
                    <a:pt x="18183" y="6752"/>
                  </a:cubicBezTo>
                  <a:lnTo>
                    <a:pt x="17883" y="6429"/>
                  </a:lnTo>
                  <a:cubicBezTo>
                    <a:pt x="17838" y="6369"/>
                    <a:pt x="17786" y="6316"/>
                    <a:pt x="17748" y="6256"/>
                  </a:cubicBezTo>
                  <a:lnTo>
                    <a:pt x="17613" y="6076"/>
                  </a:lnTo>
                  <a:cubicBezTo>
                    <a:pt x="17516" y="5964"/>
                    <a:pt x="17433" y="5844"/>
                    <a:pt x="17350" y="5716"/>
                  </a:cubicBezTo>
                  <a:lnTo>
                    <a:pt x="17110" y="5341"/>
                  </a:lnTo>
                  <a:cubicBezTo>
                    <a:pt x="17073" y="5281"/>
                    <a:pt x="17028" y="5221"/>
                    <a:pt x="16990" y="5153"/>
                  </a:cubicBezTo>
                  <a:lnTo>
                    <a:pt x="16885" y="4958"/>
                  </a:lnTo>
                  <a:lnTo>
                    <a:pt x="16675" y="4568"/>
                  </a:lnTo>
                  <a:cubicBezTo>
                    <a:pt x="16638" y="4508"/>
                    <a:pt x="16600" y="4440"/>
                    <a:pt x="16570" y="4373"/>
                  </a:cubicBezTo>
                  <a:lnTo>
                    <a:pt x="16480" y="4170"/>
                  </a:lnTo>
                  <a:lnTo>
                    <a:pt x="16105" y="3360"/>
                  </a:lnTo>
                  <a:cubicBezTo>
                    <a:pt x="15865" y="2804"/>
                    <a:pt x="15549" y="2287"/>
                    <a:pt x="15159" y="1821"/>
                  </a:cubicBezTo>
                  <a:cubicBezTo>
                    <a:pt x="14777" y="1356"/>
                    <a:pt x="14311" y="958"/>
                    <a:pt x="13793" y="643"/>
                  </a:cubicBezTo>
                  <a:cubicBezTo>
                    <a:pt x="13268" y="336"/>
                    <a:pt x="12683" y="133"/>
                    <a:pt x="12083" y="43"/>
                  </a:cubicBezTo>
                  <a:cubicBezTo>
                    <a:pt x="11878" y="15"/>
                    <a:pt x="11672" y="1"/>
                    <a:pt x="11466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799964" y="2366985"/>
              <a:ext cx="2466366" cy="1163308"/>
            </a:xfrm>
            <a:custGeom>
              <a:rect b="b" l="l" r="r" t="t"/>
              <a:pathLst>
                <a:path extrusionOk="0" h="8782" w="18619">
                  <a:moveTo>
                    <a:pt x="16730" y="1"/>
                  </a:moveTo>
                  <a:cubicBezTo>
                    <a:pt x="16313" y="1"/>
                    <a:pt x="15897" y="74"/>
                    <a:pt x="15504" y="221"/>
                  </a:cubicBezTo>
                  <a:cubicBezTo>
                    <a:pt x="15002" y="416"/>
                    <a:pt x="14544" y="708"/>
                    <a:pt x="14154" y="1076"/>
                  </a:cubicBezTo>
                  <a:cubicBezTo>
                    <a:pt x="13763" y="1436"/>
                    <a:pt x="13411" y="1842"/>
                    <a:pt x="13095" y="2269"/>
                  </a:cubicBezTo>
                  <a:cubicBezTo>
                    <a:pt x="12458" y="3117"/>
                    <a:pt x="11925" y="4033"/>
                    <a:pt x="11332" y="4911"/>
                  </a:cubicBezTo>
                  <a:cubicBezTo>
                    <a:pt x="10747" y="5789"/>
                    <a:pt x="10109" y="6637"/>
                    <a:pt x="9321" y="7327"/>
                  </a:cubicBezTo>
                  <a:cubicBezTo>
                    <a:pt x="8931" y="7672"/>
                    <a:pt x="8495" y="7957"/>
                    <a:pt x="8030" y="8190"/>
                  </a:cubicBezTo>
                  <a:cubicBezTo>
                    <a:pt x="7790" y="8303"/>
                    <a:pt x="7550" y="8393"/>
                    <a:pt x="7302" y="8468"/>
                  </a:cubicBezTo>
                  <a:lnTo>
                    <a:pt x="6927" y="8558"/>
                  </a:lnTo>
                  <a:lnTo>
                    <a:pt x="6537" y="8603"/>
                  </a:lnTo>
                  <a:cubicBezTo>
                    <a:pt x="6463" y="8607"/>
                    <a:pt x="6390" y="8609"/>
                    <a:pt x="6316" y="8609"/>
                  </a:cubicBezTo>
                  <a:cubicBezTo>
                    <a:pt x="5872" y="8609"/>
                    <a:pt x="5432" y="8531"/>
                    <a:pt x="5014" y="8370"/>
                  </a:cubicBezTo>
                  <a:cubicBezTo>
                    <a:pt x="4526" y="8190"/>
                    <a:pt x="4068" y="7927"/>
                    <a:pt x="3655" y="7605"/>
                  </a:cubicBezTo>
                  <a:cubicBezTo>
                    <a:pt x="2830" y="6967"/>
                    <a:pt x="2139" y="6149"/>
                    <a:pt x="1547" y="5286"/>
                  </a:cubicBezTo>
                  <a:cubicBezTo>
                    <a:pt x="946" y="4415"/>
                    <a:pt x="428" y="3492"/>
                    <a:pt x="1" y="2524"/>
                  </a:cubicBezTo>
                  <a:lnTo>
                    <a:pt x="1" y="2524"/>
                  </a:lnTo>
                  <a:cubicBezTo>
                    <a:pt x="196" y="3012"/>
                    <a:pt x="413" y="3500"/>
                    <a:pt x="661" y="3965"/>
                  </a:cubicBezTo>
                  <a:cubicBezTo>
                    <a:pt x="909" y="4438"/>
                    <a:pt x="1179" y="4896"/>
                    <a:pt x="1464" y="5338"/>
                  </a:cubicBezTo>
                  <a:cubicBezTo>
                    <a:pt x="2049" y="6216"/>
                    <a:pt x="2732" y="7057"/>
                    <a:pt x="3573" y="7725"/>
                  </a:cubicBezTo>
                  <a:cubicBezTo>
                    <a:pt x="3985" y="8062"/>
                    <a:pt x="4458" y="8333"/>
                    <a:pt x="4961" y="8528"/>
                  </a:cubicBezTo>
                  <a:cubicBezTo>
                    <a:pt x="5397" y="8697"/>
                    <a:pt x="5861" y="8781"/>
                    <a:pt x="6333" y="8781"/>
                  </a:cubicBezTo>
                  <a:cubicBezTo>
                    <a:pt x="6406" y="8781"/>
                    <a:pt x="6479" y="8779"/>
                    <a:pt x="6552" y="8775"/>
                  </a:cubicBezTo>
                  <a:lnTo>
                    <a:pt x="6950" y="8723"/>
                  </a:lnTo>
                  <a:cubicBezTo>
                    <a:pt x="7085" y="8700"/>
                    <a:pt x="7220" y="8663"/>
                    <a:pt x="7347" y="8633"/>
                  </a:cubicBezTo>
                  <a:cubicBezTo>
                    <a:pt x="7610" y="8558"/>
                    <a:pt x="7858" y="8468"/>
                    <a:pt x="8105" y="8348"/>
                  </a:cubicBezTo>
                  <a:cubicBezTo>
                    <a:pt x="8585" y="8115"/>
                    <a:pt x="9043" y="7822"/>
                    <a:pt x="9448" y="7462"/>
                  </a:cubicBezTo>
                  <a:cubicBezTo>
                    <a:pt x="10251" y="6757"/>
                    <a:pt x="10889" y="5886"/>
                    <a:pt x="11475" y="5008"/>
                  </a:cubicBezTo>
                  <a:cubicBezTo>
                    <a:pt x="12060" y="4123"/>
                    <a:pt x="12600" y="3207"/>
                    <a:pt x="13216" y="2352"/>
                  </a:cubicBezTo>
                  <a:cubicBezTo>
                    <a:pt x="13516" y="1924"/>
                    <a:pt x="13861" y="1526"/>
                    <a:pt x="14236" y="1159"/>
                  </a:cubicBezTo>
                  <a:cubicBezTo>
                    <a:pt x="14611" y="799"/>
                    <a:pt x="15054" y="506"/>
                    <a:pt x="15534" y="303"/>
                  </a:cubicBezTo>
                  <a:cubicBezTo>
                    <a:pt x="15952" y="139"/>
                    <a:pt x="16391" y="54"/>
                    <a:pt x="16833" y="54"/>
                  </a:cubicBezTo>
                  <a:cubicBezTo>
                    <a:pt x="16915" y="54"/>
                    <a:pt x="16998" y="57"/>
                    <a:pt x="17080" y="63"/>
                  </a:cubicBezTo>
                  <a:cubicBezTo>
                    <a:pt x="17605" y="108"/>
                    <a:pt x="18123" y="221"/>
                    <a:pt x="18619" y="401"/>
                  </a:cubicBezTo>
                  <a:cubicBezTo>
                    <a:pt x="18371" y="303"/>
                    <a:pt x="18123" y="221"/>
                    <a:pt x="17868" y="153"/>
                  </a:cubicBezTo>
                  <a:cubicBezTo>
                    <a:pt x="17605" y="86"/>
                    <a:pt x="17343" y="41"/>
                    <a:pt x="17080" y="18"/>
                  </a:cubicBezTo>
                  <a:cubicBezTo>
                    <a:pt x="16964" y="7"/>
                    <a:pt x="16847" y="1"/>
                    <a:pt x="16730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4049528" y="3079117"/>
              <a:ext cx="1181985" cy="422563"/>
            </a:xfrm>
            <a:custGeom>
              <a:rect b="b" l="l" r="r" t="t"/>
              <a:pathLst>
                <a:path extrusionOk="0" h="3190" w="8923">
                  <a:moveTo>
                    <a:pt x="8923" y="0"/>
                  </a:moveTo>
                  <a:lnTo>
                    <a:pt x="8923" y="0"/>
                  </a:lnTo>
                  <a:cubicBezTo>
                    <a:pt x="8360" y="638"/>
                    <a:pt x="7730" y="1216"/>
                    <a:pt x="7047" y="1726"/>
                  </a:cubicBezTo>
                  <a:cubicBezTo>
                    <a:pt x="6874" y="1846"/>
                    <a:pt x="6701" y="1966"/>
                    <a:pt x="6514" y="2079"/>
                  </a:cubicBezTo>
                  <a:cubicBezTo>
                    <a:pt x="6424" y="2131"/>
                    <a:pt x="6341" y="2191"/>
                    <a:pt x="6244" y="2236"/>
                  </a:cubicBezTo>
                  <a:lnTo>
                    <a:pt x="5966" y="2386"/>
                  </a:lnTo>
                  <a:cubicBezTo>
                    <a:pt x="5591" y="2574"/>
                    <a:pt x="5201" y="2724"/>
                    <a:pt x="4795" y="2837"/>
                  </a:cubicBezTo>
                  <a:cubicBezTo>
                    <a:pt x="4344" y="2957"/>
                    <a:pt x="3881" y="3017"/>
                    <a:pt x="3418" y="3017"/>
                  </a:cubicBezTo>
                  <a:cubicBezTo>
                    <a:pt x="3042" y="3017"/>
                    <a:pt x="2666" y="2977"/>
                    <a:pt x="2297" y="2897"/>
                  </a:cubicBezTo>
                  <a:cubicBezTo>
                    <a:pt x="1884" y="2807"/>
                    <a:pt x="1486" y="2671"/>
                    <a:pt x="1103" y="2499"/>
                  </a:cubicBezTo>
                  <a:cubicBezTo>
                    <a:pt x="713" y="2326"/>
                    <a:pt x="345" y="2109"/>
                    <a:pt x="0" y="1854"/>
                  </a:cubicBezTo>
                  <a:lnTo>
                    <a:pt x="0" y="1854"/>
                  </a:lnTo>
                  <a:cubicBezTo>
                    <a:pt x="653" y="2424"/>
                    <a:pt x="1426" y="2829"/>
                    <a:pt x="2267" y="3039"/>
                  </a:cubicBezTo>
                  <a:cubicBezTo>
                    <a:pt x="2660" y="3138"/>
                    <a:pt x="3067" y="3190"/>
                    <a:pt x="3469" y="3190"/>
                  </a:cubicBezTo>
                  <a:cubicBezTo>
                    <a:pt x="3496" y="3190"/>
                    <a:pt x="3523" y="3190"/>
                    <a:pt x="3550" y="3189"/>
                  </a:cubicBezTo>
                  <a:cubicBezTo>
                    <a:pt x="3985" y="3189"/>
                    <a:pt x="4420" y="3129"/>
                    <a:pt x="4840" y="3017"/>
                  </a:cubicBezTo>
                  <a:cubicBezTo>
                    <a:pt x="5261" y="2904"/>
                    <a:pt x="5666" y="2747"/>
                    <a:pt x="6049" y="2544"/>
                  </a:cubicBezTo>
                  <a:lnTo>
                    <a:pt x="6334" y="2386"/>
                  </a:lnTo>
                  <a:cubicBezTo>
                    <a:pt x="6424" y="2334"/>
                    <a:pt x="6514" y="2274"/>
                    <a:pt x="6604" y="2214"/>
                  </a:cubicBezTo>
                  <a:cubicBezTo>
                    <a:pt x="6694" y="2154"/>
                    <a:pt x="6792" y="2101"/>
                    <a:pt x="6874" y="2034"/>
                  </a:cubicBezTo>
                  <a:lnTo>
                    <a:pt x="7129" y="1839"/>
                  </a:lnTo>
                  <a:cubicBezTo>
                    <a:pt x="7805" y="1306"/>
                    <a:pt x="8405" y="690"/>
                    <a:pt x="892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5070436" y="2289758"/>
              <a:ext cx="1280407" cy="746705"/>
            </a:xfrm>
            <a:custGeom>
              <a:rect b="b" l="l" r="r" t="t"/>
              <a:pathLst>
                <a:path extrusionOk="0" h="5637" w="9666">
                  <a:moveTo>
                    <a:pt x="6881" y="1"/>
                  </a:moveTo>
                  <a:cubicBezTo>
                    <a:pt x="6821" y="1"/>
                    <a:pt x="6754" y="8"/>
                    <a:pt x="6686" y="8"/>
                  </a:cubicBezTo>
                  <a:cubicBezTo>
                    <a:pt x="6176" y="31"/>
                    <a:pt x="5666" y="121"/>
                    <a:pt x="5170" y="278"/>
                  </a:cubicBezTo>
                  <a:cubicBezTo>
                    <a:pt x="4683" y="436"/>
                    <a:pt x="4210" y="646"/>
                    <a:pt x="3775" y="924"/>
                  </a:cubicBezTo>
                  <a:cubicBezTo>
                    <a:pt x="2904" y="1472"/>
                    <a:pt x="2146" y="2177"/>
                    <a:pt x="1523" y="2995"/>
                  </a:cubicBezTo>
                  <a:cubicBezTo>
                    <a:pt x="1208" y="3393"/>
                    <a:pt x="923" y="3820"/>
                    <a:pt x="668" y="4263"/>
                  </a:cubicBezTo>
                  <a:cubicBezTo>
                    <a:pt x="413" y="4706"/>
                    <a:pt x="188" y="5164"/>
                    <a:pt x="0" y="5636"/>
                  </a:cubicBezTo>
                  <a:cubicBezTo>
                    <a:pt x="225" y="5179"/>
                    <a:pt x="473" y="4736"/>
                    <a:pt x="750" y="4308"/>
                  </a:cubicBezTo>
                  <a:cubicBezTo>
                    <a:pt x="1021" y="3888"/>
                    <a:pt x="1313" y="3475"/>
                    <a:pt x="1636" y="3085"/>
                  </a:cubicBezTo>
                  <a:cubicBezTo>
                    <a:pt x="2266" y="2297"/>
                    <a:pt x="3024" y="1622"/>
                    <a:pt x="3872" y="1081"/>
                  </a:cubicBezTo>
                  <a:cubicBezTo>
                    <a:pt x="4300" y="811"/>
                    <a:pt x="4750" y="601"/>
                    <a:pt x="5230" y="443"/>
                  </a:cubicBezTo>
                  <a:cubicBezTo>
                    <a:pt x="5703" y="286"/>
                    <a:pt x="6198" y="188"/>
                    <a:pt x="6694" y="158"/>
                  </a:cubicBezTo>
                  <a:cubicBezTo>
                    <a:pt x="6838" y="148"/>
                    <a:pt x="6983" y="142"/>
                    <a:pt x="7128" y="142"/>
                  </a:cubicBezTo>
                  <a:cubicBezTo>
                    <a:pt x="7488" y="142"/>
                    <a:pt x="7849" y="175"/>
                    <a:pt x="8202" y="233"/>
                  </a:cubicBezTo>
                  <a:cubicBezTo>
                    <a:pt x="8450" y="271"/>
                    <a:pt x="8697" y="323"/>
                    <a:pt x="8937" y="391"/>
                  </a:cubicBezTo>
                  <a:cubicBezTo>
                    <a:pt x="9065" y="413"/>
                    <a:pt x="9185" y="459"/>
                    <a:pt x="9305" y="496"/>
                  </a:cubicBezTo>
                  <a:lnTo>
                    <a:pt x="9665" y="616"/>
                  </a:lnTo>
                  <a:cubicBezTo>
                    <a:pt x="9200" y="413"/>
                    <a:pt x="8712" y="256"/>
                    <a:pt x="8217" y="143"/>
                  </a:cubicBezTo>
                  <a:lnTo>
                    <a:pt x="8029" y="106"/>
                  </a:lnTo>
                  <a:cubicBezTo>
                    <a:pt x="7969" y="91"/>
                    <a:pt x="7902" y="83"/>
                    <a:pt x="7842" y="76"/>
                  </a:cubicBezTo>
                  <a:lnTo>
                    <a:pt x="7459" y="31"/>
                  </a:lnTo>
                  <a:cubicBezTo>
                    <a:pt x="7392" y="16"/>
                    <a:pt x="7332" y="16"/>
                    <a:pt x="7264" y="16"/>
                  </a:cubicBezTo>
                  <a:lnTo>
                    <a:pt x="7076" y="8"/>
                  </a:lnTo>
                  <a:lnTo>
                    <a:pt x="6881" y="1"/>
                  </a:ln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6846654" y="2710202"/>
              <a:ext cx="7153" cy="321228"/>
            </a:xfrm>
            <a:custGeom>
              <a:rect b="b" l="l" r="r" t="t"/>
              <a:pathLst>
                <a:path extrusionOk="0" h="2425" w="54">
                  <a:moveTo>
                    <a:pt x="1" y="1"/>
                  </a:moveTo>
                  <a:lnTo>
                    <a:pt x="1" y="2425"/>
                  </a:lnTo>
                  <a:lnTo>
                    <a:pt x="53" y="242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6956997" y="2578002"/>
              <a:ext cx="7153" cy="591589"/>
            </a:xfrm>
            <a:custGeom>
              <a:rect b="b" l="l" r="r" t="t"/>
              <a:pathLst>
                <a:path extrusionOk="0" h="4466" w="54">
                  <a:moveTo>
                    <a:pt x="1" y="1"/>
                  </a:moveTo>
                  <a:lnTo>
                    <a:pt x="1" y="4466"/>
                  </a:lnTo>
                  <a:lnTo>
                    <a:pt x="53" y="44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067340" y="2478653"/>
              <a:ext cx="7153" cy="790419"/>
            </a:xfrm>
            <a:custGeom>
              <a:rect b="b" l="l" r="r" t="t"/>
              <a:pathLst>
                <a:path extrusionOk="0" h="5967" w="54">
                  <a:moveTo>
                    <a:pt x="1" y="1"/>
                  </a:moveTo>
                  <a:lnTo>
                    <a:pt x="1" y="5966"/>
                  </a:lnTo>
                  <a:lnTo>
                    <a:pt x="53" y="59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177684" y="2411096"/>
              <a:ext cx="7153" cy="925533"/>
            </a:xfrm>
            <a:custGeom>
              <a:rect b="b" l="l" r="r" t="t"/>
              <a:pathLst>
                <a:path extrusionOk="0" h="6987" w="54">
                  <a:moveTo>
                    <a:pt x="1" y="0"/>
                  </a:moveTo>
                  <a:lnTo>
                    <a:pt x="1" y="6987"/>
                  </a:lnTo>
                  <a:lnTo>
                    <a:pt x="53" y="69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289087" y="2371357"/>
              <a:ext cx="6093" cy="1005012"/>
            </a:xfrm>
            <a:custGeom>
              <a:rect b="b" l="l" r="r" t="t"/>
              <a:pathLst>
                <a:path extrusionOk="0" h="7587" w="46">
                  <a:moveTo>
                    <a:pt x="0" y="0"/>
                  </a:moveTo>
                  <a:lnTo>
                    <a:pt x="0" y="7587"/>
                  </a:lnTo>
                  <a:lnTo>
                    <a:pt x="45" y="758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94" name="Google Shape;17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75" y="-38775"/>
            <a:ext cx="48768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5" name="Google Shape;1795;p26"/>
          <p:cNvSpPr/>
          <p:nvPr/>
        </p:nvSpPr>
        <p:spPr>
          <a:xfrm>
            <a:off x="683877" y="4168258"/>
            <a:ext cx="278327" cy="282999"/>
          </a:xfrm>
          <a:custGeom>
            <a:rect b="b" l="l" r="r" t="t"/>
            <a:pathLst>
              <a:path extrusionOk="0" h="6976" w="6860">
                <a:moveTo>
                  <a:pt x="5724" y="2193"/>
                </a:moveTo>
                <a:lnTo>
                  <a:pt x="5598" y="2251"/>
                </a:lnTo>
                <a:lnTo>
                  <a:pt x="5452" y="2280"/>
                </a:lnTo>
                <a:lnTo>
                  <a:pt x="5317" y="2319"/>
                </a:lnTo>
                <a:lnTo>
                  <a:pt x="5181" y="2348"/>
                </a:lnTo>
                <a:lnTo>
                  <a:pt x="5258" y="2300"/>
                </a:lnTo>
                <a:lnTo>
                  <a:pt x="5317" y="2251"/>
                </a:lnTo>
                <a:lnTo>
                  <a:pt x="5385" y="2183"/>
                </a:lnTo>
                <a:lnTo>
                  <a:pt x="5443" y="2115"/>
                </a:lnTo>
                <a:lnTo>
                  <a:pt x="5482" y="2057"/>
                </a:lnTo>
                <a:lnTo>
                  <a:pt x="5530" y="1979"/>
                </a:lnTo>
                <a:lnTo>
                  <a:pt x="5569" y="1902"/>
                </a:lnTo>
                <a:lnTo>
                  <a:pt x="5598" y="1815"/>
                </a:lnTo>
                <a:lnTo>
                  <a:pt x="5443" y="1892"/>
                </a:lnTo>
                <a:lnTo>
                  <a:pt x="5297" y="1960"/>
                </a:lnTo>
                <a:lnTo>
                  <a:pt x="5142" y="2009"/>
                </a:lnTo>
                <a:lnTo>
                  <a:pt x="4996" y="2047"/>
                </a:lnTo>
                <a:lnTo>
                  <a:pt x="4929" y="1979"/>
                </a:lnTo>
                <a:lnTo>
                  <a:pt x="4851" y="1921"/>
                </a:lnTo>
                <a:lnTo>
                  <a:pt x="4773" y="1863"/>
                </a:lnTo>
                <a:lnTo>
                  <a:pt x="4686" y="1824"/>
                </a:lnTo>
                <a:lnTo>
                  <a:pt x="4608" y="1785"/>
                </a:lnTo>
                <a:lnTo>
                  <a:pt x="4511" y="1766"/>
                </a:lnTo>
                <a:lnTo>
                  <a:pt x="4414" y="1756"/>
                </a:lnTo>
                <a:lnTo>
                  <a:pt x="4308" y="1747"/>
                </a:lnTo>
                <a:lnTo>
                  <a:pt x="4220" y="1756"/>
                </a:lnTo>
                <a:lnTo>
                  <a:pt x="4123" y="1766"/>
                </a:lnTo>
                <a:lnTo>
                  <a:pt x="4036" y="1785"/>
                </a:lnTo>
                <a:lnTo>
                  <a:pt x="3949" y="1815"/>
                </a:lnTo>
                <a:lnTo>
                  <a:pt x="3871" y="1853"/>
                </a:lnTo>
                <a:lnTo>
                  <a:pt x="3794" y="1912"/>
                </a:lnTo>
                <a:lnTo>
                  <a:pt x="3716" y="1960"/>
                </a:lnTo>
                <a:lnTo>
                  <a:pt x="3648" y="2028"/>
                </a:lnTo>
                <a:lnTo>
                  <a:pt x="3590" y="2106"/>
                </a:lnTo>
                <a:lnTo>
                  <a:pt x="3532" y="2173"/>
                </a:lnTo>
                <a:lnTo>
                  <a:pt x="3473" y="2261"/>
                </a:lnTo>
                <a:lnTo>
                  <a:pt x="3444" y="2338"/>
                </a:lnTo>
                <a:lnTo>
                  <a:pt x="3415" y="2426"/>
                </a:lnTo>
                <a:lnTo>
                  <a:pt x="3396" y="2513"/>
                </a:lnTo>
                <a:lnTo>
                  <a:pt x="3376" y="2610"/>
                </a:lnTo>
                <a:lnTo>
                  <a:pt x="3376" y="2697"/>
                </a:lnTo>
                <a:lnTo>
                  <a:pt x="3376" y="2814"/>
                </a:lnTo>
                <a:lnTo>
                  <a:pt x="3396" y="2920"/>
                </a:lnTo>
                <a:lnTo>
                  <a:pt x="3260" y="2911"/>
                </a:lnTo>
                <a:lnTo>
                  <a:pt x="3114" y="2891"/>
                </a:lnTo>
                <a:lnTo>
                  <a:pt x="2969" y="2862"/>
                </a:lnTo>
                <a:lnTo>
                  <a:pt x="2833" y="2823"/>
                </a:lnTo>
                <a:lnTo>
                  <a:pt x="2707" y="2785"/>
                </a:lnTo>
                <a:lnTo>
                  <a:pt x="2571" y="2746"/>
                </a:lnTo>
                <a:lnTo>
                  <a:pt x="2445" y="2688"/>
                </a:lnTo>
                <a:lnTo>
                  <a:pt x="2309" y="2620"/>
                </a:lnTo>
                <a:lnTo>
                  <a:pt x="2193" y="2552"/>
                </a:lnTo>
                <a:lnTo>
                  <a:pt x="2076" y="2474"/>
                </a:lnTo>
                <a:lnTo>
                  <a:pt x="1950" y="2406"/>
                </a:lnTo>
                <a:lnTo>
                  <a:pt x="1844" y="2309"/>
                </a:lnTo>
                <a:lnTo>
                  <a:pt x="1747" y="2232"/>
                </a:lnTo>
                <a:lnTo>
                  <a:pt x="1640" y="2125"/>
                </a:lnTo>
                <a:lnTo>
                  <a:pt x="1552" y="2028"/>
                </a:lnTo>
                <a:lnTo>
                  <a:pt x="1455" y="1921"/>
                </a:lnTo>
                <a:lnTo>
                  <a:pt x="1407" y="2038"/>
                </a:lnTo>
                <a:lnTo>
                  <a:pt x="1358" y="2154"/>
                </a:lnTo>
                <a:lnTo>
                  <a:pt x="1339" y="2280"/>
                </a:lnTo>
                <a:lnTo>
                  <a:pt x="1329" y="2406"/>
                </a:lnTo>
                <a:lnTo>
                  <a:pt x="1329" y="2523"/>
                </a:lnTo>
                <a:lnTo>
                  <a:pt x="1349" y="2639"/>
                </a:lnTo>
                <a:lnTo>
                  <a:pt x="1388" y="2756"/>
                </a:lnTo>
                <a:lnTo>
                  <a:pt x="1436" y="2862"/>
                </a:lnTo>
                <a:lnTo>
                  <a:pt x="1485" y="2950"/>
                </a:lnTo>
                <a:lnTo>
                  <a:pt x="1552" y="3047"/>
                </a:lnTo>
                <a:lnTo>
                  <a:pt x="1630" y="3114"/>
                </a:lnTo>
                <a:lnTo>
                  <a:pt x="1737" y="3192"/>
                </a:lnTo>
                <a:lnTo>
                  <a:pt x="1620" y="3182"/>
                </a:lnTo>
                <a:lnTo>
                  <a:pt x="1514" y="3163"/>
                </a:lnTo>
                <a:lnTo>
                  <a:pt x="1407" y="3124"/>
                </a:lnTo>
                <a:lnTo>
                  <a:pt x="1281" y="3076"/>
                </a:lnTo>
                <a:lnTo>
                  <a:pt x="1281" y="3085"/>
                </a:lnTo>
                <a:lnTo>
                  <a:pt x="1291" y="3163"/>
                </a:lnTo>
                <a:lnTo>
                  <a:pt x="1300" y="3250"/>
                </a:lnTo>
                <a:lnTo>
                  <a:pt x="1320" y="3328"/>
                </a:lnTo>
                <a:lnTo>
                  <a:pt x="1339" y="3415"/>
                </a:lnTo>
                <a:lnTo>
                  <a:pt x="1378" y="3483"/>
                </a:lnTo>
                <a:lnTo>
                  <a:pt x="1417" y="3551"/>
                </a:lnTo>
                <a:lnTo>
                  <a:pt x="1455" y="3619"/>
                </a:lnTo>
                <a:lnTo>
                  <a:pt x="1514" y="3687"/>
                </a:lnTo>
                <a:lnTo>
                  <a:pt x="1572" y="3755"/>
                </a:lnTo>
                <a:lnTo>
                  <a:pt x="1620" y="3803"/>
                </a:lnTo>
                <a:lnTo>
                  <a:pt x="1688" y="3862"/>
                </a:lnTo>
                <a:lnTo>
                  <a:pt x="1766" y="3910"/>
                </a:lnTo>
                <a:lnTo>
                  <a:pt x="1824" y="3949"/>
                </a:lnTo>
                <a:lnTo>
                  <a:pt x="1902" y="3968"/>
                </a:lnTo>
                <a:lnTo>
                  <a:pt x="1979" y="3997"/>
                </a:lnTo>
                <a:lnTo>
                  <a:pt x="2057" y="4017"/>
                </a:lnTo>
                <a:lnTo>
                  <a:pt x="1941" y="4046"/>
                </a:lnTo>
                <a:lnTo>
                  <a:pt x="1834" y="4056"/>
                </a:lnTo>
                <a:lnTo>
                  <a:pt x="1766" y="4056"/>
                </a:lnTo>
                <a:lnTo>
                  <a:pt x="1717" y="4046"/>
                </a:lnTo>
                <a:lnTo>
                  <a:pt x="1659" y="4036"/>
                </a:lnTo>
                <a:lnTo>
                  <a:pt x="1717" y="4172"/>
                </a:lnTo>
                <a:lnTo>
                  <a:pt x="1785" y="4298"/>
                </a:lnTo>
                <a:lnTo>
                  <a:pt x="1882" y="4414"/>
                </a:lnTo>
                <a:lnTo>
                  <a:pt x="1989" y="4511"/>
                </a:lnTo>
                <a:lnTo>
                  <a:pt x="2115" y="4599"/>
                </a:lnTo>
                <a:lnTo>
                  <a:pt x="2251" y="4647"/>
                </a:lnTo>
                <a:lnTo>
                  <a:pt x="2387" y="4686"/>
                </a:lnTo>
                <a:lnTo>
                  <a:pt x="2532" y="4706"/>
                </a:lnTo>
                <a:lnTo>
                  <a:pt x="2406" y="4793"/>
                </a:lnTo>
                <a:lnTo>
                  <a:pt x="2270" y="4880"/>
                </a:lnTo>
                <a:lnTo>
                  <a:pt x="2125" y="4948"/>
                </a:lnTo>
                <a:lnTo>
                  <a:pt x="1979" y="5006"/>
                </a:lnTo>
                <a:lnTo>
                  <a:pt x="1834" y="5055"/>
                </a:lnTo>
                <a:lnTo>
                  <a:pt x="1679" y="5084"/>
                </a:lnTo>
                <a:lnTo>
                  <a:pt x="1523" y="5113"/>
                </a:lnTo>
                <a:lnTo>
                  <a:pt x="1368" y="5113"/>
                </a:lnTo>
                <a:lnTo>
                  <a:pt x="1252" y="5113"/>
                </a:lnTo>
                <a:lnTo>
                  <a:pt x="1145" y="5103"/>
                </a:lnTo>
                <a:lnTo>
                  <a:pt x="1310" y="5200"/>
                </a:lnTo>
                <a:lnTo>
                  <a:pt x="1485" y="5278"/>
                </a:lnTo>
                <a:lnTo>
                  <a:pt x="1650" y="5356"/>
                </a:lnTo>
                <a:lnTo>
                  <a:pt x="1834" y="5423"/>
                </a:lnTo>
                <a:lnTo>
                  <a:pt x="2018" y="5462"/>
                </a:lnTo>
                <a:lnTo>
                  <a:pt x="2202" y="5491"/>
                </a:lnTo>
                <a:lnTo>
                  <a:pt x="2387" y="5520"/>
                </a:lnTo>
                <a:lnTo>
                  <a:pt x="2581" y="5520"/>
                </a:lnTo>
                <a:lnTo>
                  <a:pt x="2823" y="5511"/>
                </a:lnTo>
                <a:lnTo>
                  <a:pt x="3066" y="5482"/>
                </a:lnTo>
                <a:lnTo>
                  <a:pt x="3299" y="5433"/>
                </a:lnTo>
                <a:lnTo>
                  <a:pt x="3522" y="5365"/>
                </a:lnTo>
                <a:lnTo>
                  <a:pt x="3735" y="5278"/>
                </a:lnTo>
                <a:lnTo>
                  <a:pt x="3929" y="5171"/>
                </a:lnTo>
                <a:lnTo>
                  <a:pt x="4114" y="5064"/>
                </a:lnTo>
                <a:lnTo>
                  <a:pt x="4279" y="4938"/>
                </a:lnTo>
                <a:lnTo>
                  <a:pt x="4424" y="4783"/>
                </a:lnTo>
                <a:lnTo>
                  <a:pt x="4560" y="4638"/>
                </a:lnTo>
                <a:lnTo>
                  <a:pt x="4696" y="4473"/>
                </a:lnTo>
                <a:lnTo>
                  <a:pt x="4802" y="4308"/>
                </a:lnTo>
                <a:lnTo>
                  <a:pt x="4919" y="4123"/>
                </a:lnTo>
                <a:lnTo>
                  <a:pt x="5006" y="3949"/>
                </a:lnTo>
                <a:lnTo>
                  <a:pt x="5084" y="3764"/>
                </a:lnTo>
                <a:lnTo>
                  <a:pt x="5142" y="3580"/>
                </a:lnTo>
                <a:lnTo>
                  <a:pt x="5191" y="3386"/>
                </a:lnTo>
                <a:lnTo>
                  <a:pt x="5229" y="3192"/>
                </a:lnTo>
                <a:lnTo>
                  <a:pt x="5249" y="2998"/>
                </a:lnTo>
                <a:lnTo>
                  <a:pt x="5258" y="2804"/>
                </a:lnTo>
                <a:lnTo>
                  <a:pt x="5258" y="2736"/>
                </a:lnTo>
                <a:lnTo>
                  <a:pt x="5258" y="2688"/>
                </a:lnTo>
                <a:lnTo>
                  <a:pt x="5385" y="2581"/>
                </a:lnTo>
                <a:lnTo>
                  <a:pt x="5511" y="2455"/>
                </a:lnTo>
                <a:lnTo>
                  <a:pt x="5617" y="2329"/>
                </a:lnTo>
                <a:close/>
                <a:moveTo>
                  <a:pt x="6859" y="1310"/>
                </a:moveTo>
                <a:lnTo>
                  <a:pt x="6859" y="5666"/>
                </a:lnTo>
                <a:lnTo>
                  <a:pt x="6859" y="5802"/>
                </a:lnTo>
                <a:lnTo>
                  <a:pt x="6840" y="5928"/>
                </a:lnTo>
                <a:lnTo>
                  <a:pt x="6811" y="6054"/>
                </a:lnTo>
                <a:lnTo>
                  <a:pt x="6772" y="6170"/>
                </a:lnTo>
                <a:lnTo>
                  <a:pt x="6714" y="6277"/>
                </a:lnTo>
                <a:lnTo>
                  <a:pt x="6646" y="6394"/>
                </a:lnTo>
                <a:lnTo>
                  <a:pt x="6578" y="6491"/>
                </a:lnTo>
                <a:lnTo>
                  <a:pt x="6481" y="6597"/>
                </a:lnTo>
                <a:lnTo>
                  <a:pt x="6393" y="6685"/>
                </a:lnTo>
                <a:lnTo>
                  <a:pt x="6287" y="6762"/>
                </a:lnTo>
                <a:lnTo>
                  <a:pt x="6180" y="6820"/>
                </a:lnTo>
                <a:lnTo>
                  <a:pt x="6073" y="6879"/>
                </a:lnTo>
                <a:lnTo>
                  <a:pt x="5947" y="6927"/>
                </a:lnTo>
                <a:lnTo>
                  <a:pt x="5831" y="6947"/>
                </a:lnTo>
                <a:lnTo>
                  <a:pt x="5705" y="6966"/>
                </a:lnTo>
                <a:lnTo>
                  <a:pt x="5579" y="6976"/>
                </a:lnTo>
                <a:lnTo>
                  <a:pt x="1281" y="6976"/>
                </a:lnTo>
                <a:lnTo>
                  <a:pt x="1155" y="6966"/>
                </a:lnTo>
                <a:lnTo>
                  <a:pt x="1029" y="6947"/>
                </a:lnTo>
                <a:lnTo>
                  <a:pt x="912" y="6927"/>
                </a:lnTo>
                <a:lnTo>
                  <a:pt x="786" y="6879"/>
                </a:lnTo>
                <a:lnTo>
                  <a:pt x="679" y="6820"/>
                </a:lnTo>
                <a:lnTo>
                  <a:pt x="573" y="6762"/>
                </a:lnTo>
                <a:lnTo>
                  <a:pt x="466" y="6685"/>
                </a:lnTo>
                <a:lnTo>
                  <a:pt x="379" y="6597"/>
                </a:lnTo>
                <a:lnTo>
                  <a:pt x="282" y="6491"/>
                </a:lnTo>
                <a:lnTo>
                  <a:pt x="214" y="6394"/>
                </a:lnTo>
                <a:lnTo>
                  <a:pt x="146" y="6277"/>
                </a:lnTo>
                <a:lnTo>
                  <a:pt x="97" y="6170"/>
                </a:lnTo>
                <a:lnTo>
                  <a:pt x="49" y="6054"/>
                </a:lnTo>
                <a:lnTo>
                  <a:pt x="20" y="5928"/>
                </a:lnTo>
                <a:lnTo>
                  <a:pt x="0" y="5802"/>
                </a:lnTo>
                <a:lnTo>
                  <a:pt x="0" y="5666"/>
                </a:lnTo>
                <a:lnTo>
                  <a:pt x="0" y="1310"/>
                </a:lnTo>
                <a:lnTo>
                  <a:pt x="0" y="1174"/>
                </a:lnTo>
                <a:lnTo>
                  <a:pt x="20" y="1058"/>
                </a:lnTo>
                <a:lnTo>
                  <a:pt x="49" y="932"/>
                </a:lnTo>
                <a:lnTo>
                  <a:pt x="97" y="806"/>
                </a:lnTo>
                <a:lnTo>
                  <a:pt x="146" y="699"/>
                </a:lnTo>
                <a:lnTo>
                  <a:pt x="214" y="592"/>
                </a:lnTo>
                <a:lnTo>
                  <a:pt x="282" y="485"/>
                </a:lnTo>
                <a:lnTo>
                  <a:pt x="379" y="388"/>
                </a:lnTo>
                <a:lnTo>
                  <a:pt x="466" y="291"/>
                </a:lnTo>
                <a:lnTo>
                  <a:pt x="573" y="223"/>
                </a:lnTo>
                <a:lnTo>
                  <a:pt x="679" y="156"/>
                </a:lnTo>
                <a:lnTo>
                  <a:pt x="786" y="107"/>
                </a:lnTo>
                <a:lnTo>
                  <a:pt x="912" y="59"/>
                </a:lnTo>
                <a:lnTo>
                  <a:pt x="1029" y="29"/>
                </a:lnTo>
                <a:lnTo>
                  <a:pt x="1155" y="10"/>
                </a:lnTo>
                <a:lnTo>
                  <a:pt x="1281" y="0"/>
                </a:lnTo>
                <a:lnTo>
                  <a:pt x="5579" y="0"/>
                </a:lnTo>
                <a:lnTo>
                  <a:pt x="5705" y="10"/>
                </a:lnTo>
                <a:lnTo>
                  <a:pt x="5831" y="29"/>
                </a:lnTo>
                <a:lnTo>
                  <a:pt x="5947" y="59"/>
                </a:lnTo>
                <a:lnTo>
                  <a:pt x="6073" y="107"/>
                </a:lnTo>
                <a:lnTo>
                  <a:pt x="6180" y="156"/>
                </a:lnTo>
                <a:lnTo>
                  <a:pt x="6287" y="223"/>
                </a:lnTo>
                <a:lnTo>
                  <a:pt x="6393" y="291"/>
                </a:lnTo>
                <a:lnTo>
                  <a:pt x="6481" y="388"/>
                </a:lnTo>
                <a:lnTo>
                  <a:pt x="6578" y="485"/>
                </a:lnTo>
                <a:lnTo>
                  <a:pt x="6646" y="592"/>
                </a:lnTo>
                <a:lnTo>
                  <a:pt x="6714" y="699"/>
                </a:lnTo>
                <a:lnTo>
                  <a:pt x="6772" y="806"/>
                </a:lnTo>
                <a:lnTo>
                  <a:pt x="6811" y="932"/>
                </a:lnTo>
                <a:lnTo>
                  <a:pt x="6840" y="1058"/>
                </a:lnTo>
                <a:lnTo>
                  <a:pt x="6859" y="1174"/>
                </a:lnTo>
                <a:close/>
              </a:path>
            </a:pathLst>
          </a:custGeom>
          <a:solidFill>
            <a:srgbClr val="1CAB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26"/>
          <p:cNvSpPr/>
          <p:nvPr/>
        </p:nvSpPr>
        <p:spPr>
          <a:xfrm>
            <a:off x="1078562" y="4168258"/>
            <a:ext cx="278327" cy="282999"/>
          </a:xfrm>
          <a:custGeom>
            <a:rect b="b" l="l" r="r" t="t"/>
            <a:pathLst>
              <a:path extrusionOk="0" h="6976" w="6860">
                <a:moveTo>
                  <a:pt x="5569" y="0"/>
                </a:moveTo>
                <a:lnTo>
                  <a:pt x="5705" y="10"/>
                </a:lnTo>
                <a:lnTo>
                  <a:pt x="5831" y="29"/>
                </a:lnTo>
                <a:lnTo>
                  <a:pt x="5948" y="59"/>
                </a:lnTo>
                <a:lnTo>
                  <a:pt x="6064" y="107"/>
                </a:lnTo>
                <a:lnTo>
                  <a:pt x="6181" y="156"/>
                </a:lnTo>
                <a:lnTo>
                  <a:pt x="6287" y="223"/>
                </a:lnTo>
                <a:lnTo>
                  <a:pt x="6384" y="291"/>
                </a:lnTo>
                <a:lnTo>
                  <a:pt x="6481" y="388"/>
                </a:lnTo>
                <a:lnTo>
                  <a:pt x="6569" y="485"/>
                </a:lnTo>
                <a:lnTo>
                  <a:pt x="6646" y="592"/>
                </a:lnTo>
                <a:lnTo>
                  <a:pt x="6714" y="699"/>
                </a:lnTo>
                <a:lnTo>
                  <a:pt x="6763" y="806"/>
                </a:lnTo>
                <a:lnTo>
                  <a:pt x="6811" y="932"/>
                </a:lnTo>
                <a:lnTo>
                  <a:pt x="6840" y="1058"/>
                </a:lnTo>
                <a:lnTo>
                  <a:pt x="6860" y="1174"/>
                </a:lnTo>
                <a:lnTo>
                  <a:pt x="6860" y="1310"/>
                </a:lnTo>
                <a:lnTo>
                  <a:pt x="6860" y="5666"/>
                </a:lnTo>
                <a:lnTo>
                  <a:pt x="6860" y="5802"/>
                </a:lnTo>
                <a:lnTo>
                  <a:pt x="6840" y="5928"/>
                </a:lnTo>
                <a:lnTo>
                  <a:pt x="6811" y="6054"/>
                </a:lnTo>
                <a:lnTo>
                  <a:pt x="6763" y="6170"/>
                </a:lnTo>
                <a:lnTo>
                  <a:pt x="6714" y="6277"/>
                </a:lnTo>
                <a:lnTo>
                  <a:pt x="6646" y="6394"/>
                </a:lnTo>
                <a:lnTo>
                  <a:pt x="6569" y="6491"/>
                </a:lnTo>
                <a:lnTo>
                  <a:pt x="6481" y="6597"/>
                </a:lnTo>
                <a:lnTo>
                  <a:pt x="6384" y="6685"/>
                </a:lnTo>
                <a:lnTo>
                  <a:pt x="6287" y="6762"/>
                </a:lnTo>
                <a:lnTo>
                  <a:pt x="6181" y="6820"/>
                </a:lnTo>
                <a:lnTo>
                  <a:pt x="6064" y="6879"/>
                </a:lnTo>
                <a:lnTo>
                  <a:pt x="5948" y="6927"/>
                </a:lnTo>
                <a:lnTo>
                  <a:pt x="5831" y="6947"/>
                </a:lnTo>
                <a:lnTo>
                  <a:pt x="5705" y="6966"/>
                </a:lnTo>
                <a:lnTo>
                  <a:pt x="5569" y="6976"/>
                </a:lnTo>
                <a:lnTo>
                  <a:pt x="4725" y="6976"/>
                </a:lnTo>
                <a:lnTo>
                  <a:pt x="4725" y="4279"/>
                </a:lnTo>
                <a:lnTo>
                  <a:pt x="5618" y="4279"/>
                </a:lnTo>
                <a:lnTo>
                  <a:pt x="5754" y="3221"/>
                </a:lnTo>
                <a:lnTo>
                  <a:pt x="4725" y="3221"/>
                </a:lnTo>
                <a:lnTo>
                  <a:pt x="4725" y="2552"/>
                </a:lnTo>
                <a:lnTo>
                  <a:pt x="4735" y="2435"/>
                </a:lnTo>
                <a:lnTo>
                  <a:pt x="4755" y="2329"/>
                </a:lnTo>
                <a:lnTo>
                  <a:pt x="4793" y="2241"/>
                </a:lnTo>
                <a:lnTo>
                  <a:pt x="4842" y="2164"/>
                </a:lnTo>
                <a:lnTo>
                  <a:pt x="4871" y="2135"/>
                </a:lnTo>
                <a:lnTo>
                  <a:pt x="4900" y="2115"/>
                </a:lnTo>
                <a:lnTo>
                  <a:pt x="4949" y="2096"/>
                </a:lnTo>
                <a:lnTo>
                  <a:pt x="4997" y="2076"/>
                </a:lnTo>
                <a:lnTo>
                  <a:pt x="5055" y="2067"/>
                </a:lnTo>
                <a:lnTo>
                  <a:pt x="5104" y="2057"/>
                </a:lnTo>
                <a:lnTo>
                  <a:pt x="5181" y="2047"/>
                </a:lnTo>
                <a:lnTo>
                  <a:pt x="5249" y="2047"/>
                </a:lnTo>
                <a:lnTo>
                  <a:pt x="5793" y="2038"/>
                </a:lnTo>
                <a:lnTo>
                  <a:pt x="5793" y="1106"/>
                </a:lnTo>
                <a:lnTo>
                  <a:pt x="5725" y="1097"/>
                </a:lnTo>
                <a:lnTo>
                  <a:pt x="5637" y="1087"/>
                </a:lnTo>
                <a:lnTo>
                  <a:pt x="5550" y="1077"/>
                </a:lnTo>
                <a:lnTo>
                  <a:pt x="5453" y="1068"/>
                </a:lnTo>
                <a:lnTo>
                  <a:pt x="5356" y="1068"/>
                </a:lnTo>
                <a:lnTo>
                  <a:pt x="5240" y="1068"/>
                </a:lnTo>
                <a:lnTo>
                  <a:pt x="5123" y="1058"/>
                </a:lnTo>
                <a:lnTo>
                  <a:pt x="4997" y="1058"/>
                </a:lnTo>
                <a:lnTo>
                  <a:pt x="4852" y="1068"/>
                </a:lnTo>
                <a:lnTo>
                  <a:pt x="4716" y="1087"/>
                </a:lnTo>
                <a:lnTo>
                  <a:pt x="4570" y="1116"/>
                </a:lnTo>
                <a:lnTo>
                  <a:pt x="4454" y="1145"/>
                </a:lnTo>
                <a:lnTo>
                  <a:pt x="4337" y="1203"/>
                </a:lnTo>
                <a:lnTo>
                  <a:pt x="4231" y="1262"/>
                </a:lnTo>
                <a:lnTo>
                  <a:pt x="4124" y="1329"/>
                </a:lnTo>
                <a:lnTo>
                  <a:pt x="4027" y="1426"/>
                </a:lnTo>
                <a:lnTo>
                  <a:pt x="3940" y="1514"/>
                </a:lnTo>
                <a:lnTo>
                  <a:pt x="3872" y="1620"/>
                </a:lnTo>
                <a:lnTo>
                  <a:pt x="3804" y="1737"/>
                </a:lnTo>
                <a:lnTo>
                  <a:pt x="3746" y="1863"/>
                </a:lnTo>
                <a:lnTo>
                  <a:pt x="3716" y="1989"/>
                </a:lnTo>
                <a:lnTo>
                  <a:pt x="3687" y="2135"/>
                </a:lnTo>
                <a:lnTo>
                  <a:pt x="3668" y="2280"/>
                </a:lnTo>
                <a:lnTo>
                  <a:pt x="3658" y="2445"/>
                </a:lnTo>
                <a:lnTo>
                  <a:pt x="3658" y="3221"/>
                </a:lnTo>
                <a:lnTo>
                  <a:pt x="2766" y="3221"/>
                </a:lnTo>
                <a:lnTo>
                  <a:pt x="2766" y="4279"/>
                </a:lnTo>
                <a:lnTo>
                  <a:pt x="3658" y="4279"/>
                </a:lnTo>
                <a:lnTo>
                  <a:pt x="3658" y="6976"/>
                </a:lnTo>
                <a:lnTo>
                  <a:pt x="1281" y="6976"/>
                </a:lnTo>
                <a:lnTo>
                  <a:pt x="1155" y="6966"/>
                </a:lnTo>
                <a:lnTo>
                  <a:pt x="1029" y="6947"/>
                </a:lnTo>
                <a:lnTo>
                  <a:pt x="903" y="6927"/>
                </a:lnTo>
                <a:lnTo>
                  <a:pt x="787" y="6879"/>
                </a:lnTo>
                <a:lnTo>
                  <a:pt x="680" y="6820"/>
                </a:lnTo>
                <a:lnTo>
                  <a:pt x="564" y="6762"/>
                </a:lnTo>
                <a:lnTo>
                  <a:pt x="467" y="6685"/>
                </a:lnTo>
                <a:lnTo>
                  <a:pt x="379" y="6597"/>
                </a:lnTo>
                <a:lnTo>
                  <a:pt x="282" y="6491"/>
                </a:lnTo>
                <a:lnTo>
                  <a:pt x="214" y="6394"/>
                </a:lnTo>
                <a:lnTo>
                  <a:pt x="146" y="6277"/>
                </a:lnTo>
                <a:lnTo>
                  <a:pt x="88" y="6170"/>
                </a:lnTo>
                <a:lnTo>
                  <a:pt x="49" y="6054"/>
                </a:lnTo>
                <a:lnTo>
                  <a:pt x="20" y="5928"/>
                </a:lnTo>
                <a:lnTo>
                  <a:pt x="1" y="5802"/>
                </a:lnTo>
                <a:lnTo>
                  <a:pt x="1" y="5666"/>
                </a:lnTo>
                <a:lnTo>
                  <a:pt x="1" y="1310"/>
                </a:lnTo>
                <a:lnTo>
                  <a:pt x="1" y="1174"/>
                </a:lnTo>
                <a:lnTo>
                  <a:pt x="20" y="1058"/>
                </a:lnTo>
                <a:lnTo>
                  <a:pt x="49" y="932"/>
                </a:lnTo>
                <a:lnTo>
                  <a:pt x="88" y="806"/>
                </a:lnTo>
                <a:lnTo>
                  <a:pt x="146" y="699"/>
                </a:lnTo>
                <a:lnTo>
                  <a:pt x="214" y="592"/>
                </a:lnTo>
                <a:lnTo>
                  <a:pt x="282" y="485"/>
                </a:lnTo>
                <a:lnTo>
                  <a:pt x="379" y="388"/>
                </a:lnTo>
                <a:lnTo>
                  <a:pt x="467" y="291"/>
                </a:lnTo>
                <a:lnTo>
                  <a:pt x="564" y="223"/>
                </a:lnTo>
                <a:lnTo>
                  <a:pt x="680" y="156"/>
                </a:lnTo>
                <a:lnTo>
                  <a:pt x="787" y="107"/>
                </a:lnTo>
                <a:lnTo>
                  <a:pt x="903" y="59"/>
                </a:lnTo>
                <a:lnTo>
                  <a:pt x="1029" y="29"/>
                </a:lnTo>
                <a:lnTo>
                  <a:pt x="1155" y="10"/>
                </a:lnTo>
                <a:lnTo>
                  <a:pt x="1281" y="0"/>
                </a:lnTo>
                <a:lnTo>
                  <a:pt x="5569" y="0"/>
                </a:lnTo>
                <a:close/>
              </a:path>
            </a:pathLst>
          </a:custGeom>
          <a:solidFill>
            <a:srgbClr val="1CAB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26"/>
          <p:cNvSpPr/>
          <p:nvPr/>
        </p:nvSpPr>
        <p:spPr>
          <a:xfrm>
            <a:off x="293812" y="4168455"/>
            <a:ext cx="278327" cy="282593"/>
          </a:xfrm>
          <a:custGeom>
            <a:rect b="b" l="l" r="r" t="t"/>
            <a:pathLst>
              <a:path extrusionOk="0" h="6966" w="6860">
                <a:moveTo>
                  <a:pt x="1058" y="5831"/>
                </a:moveTo>
                <a:lnTo>
                  <a:pt x="2086" y="5831"/>
                </a:lnTo>
                <a:lnTo>
                  <a:pt x="2086" y="2687"/>
                </a:lnTo>
                <a:lnTo>
                  <a:pt x="1058" y="2687"/>
                </a:lnTo>
                <a:close/>
                <a:moveTo>
                  <a:pt x="2154" y="1717"/>
                </a:moveTo>
                <a:lnTo>
                  <a:pt x="2145" y="1601"/>
                </a:lnTo>
                <a:lnTo>
                  <a:pt x="2115" y="1494"/>
                </a:lnTo>
                <a:lnTo>
                  <a:pt x="2067" y="1407"/>
                </a:lnTo>
                <a:lnTo>
                  <a:pt x="1999" y="1320"/>
                </a:lnTo>
                <a:lnTo>
                  <a:pt x="1902" y="1252"/>
                </a:lnTo>
                <a:lnTo>
                  <a:pt x="1815" y="1213"/>
                </a:lnTo>
                <a:lnTo>
                  <a:pt x="1708" y="1184"/>
                </a:lnTo>
                <a:lnTo>
                  <a:pt x="1572" y="1174"/>
                </a:lnTo>
                <a:lnTo>
                  <a:pt x="1456" y="1184"/>
                </a:lnTo>
                <a:lnTo>
                  <a:pt x="1349" y="1213"/>
                </a:lnTo>
                <a:lnTo>
                  <a:pt x="1242" y="1252"/>
                </a:lnTo>
                <a:lnTo>
                  <a:pt x="1155" y="1320"/>
                </a:lnTo>
                <a:lnTo>
                  <a:pt x="1077" y="1407"/>
                </a:lnTo>
                <a:lnTo>
                  <a:pt x="1039" y="1494"/>
                </a:lnTo>
                <a:lnTo>
                  <a:pt x="1000" y="1601"/>
                </a:lnTo>
                <a:lnTo>
                  <a:pt x="990" y="1717"/>
                </a:lnTo>
                <a:lnTo>
                  <a:pt x="1000" y="1824"/>
                </a:lnTo>
                <a:lnTo>
                  <a:pt x="1039" y="1921"/>
                </a:lnTo>
                <a:lnTo>
                  <a:pt x="1077" y="2018"/>
                </a:lnTo>
                <a:lnTo>
                  <a:pt x="1155" y="2096"/>
                </a:lnTo>
                <a:lnTo>
                  <a:pt x="1233" y="2173"/>
                </a:lnTo>
                <a:lnTo>
                  <a:pt x="1339" y="2222"/>
                </a:lnTo>
                <a:lnTo>
                  <a:pt x="1446" y="2241"/>
                </a:lnTo>
                <a:lnTo>
                  <a:pt x="1572" y="2251"/>
                </a:lnTo>
                <a:lnTo>
                  <a:pt x="1572" y="2251"/>
                </a:lnTo>
                <a:lnTo>
                  <a:pt x="1698" y="2241"/>
                </a:lnTo>
                <a:lnTo>
                  <a:pt x="1805" y="2222"/>
                </a:lnTo>
                <a:lnTo>
                  <a:pt x="1902" y="2173"/>
                </a:lnTo>
                <a:lnTo>
                  <a:pt x="1999" y="2096"/>
                </a:lnTo>
                <a:lnTo>
                  <a:pt x="2067" y="2018"/>
                </a:lnTo>
                <a:lnTo>
                  <a:pt x="2115" y="1921"/>
                </a:lnTo>
                <a:lnTo>
                  <a:pt x="2145" y="1824"/>
                </a:lnTo>
                <a:close/>
                <a:moveTo>
                  <a:pt x="4764" y="5831"/>
                </a:moveTo>
                <a:lnTo>
                  <a:pt x="5802" y="5831"/>
                </a:lnTo>
                <a:lnTo>
                  <a:pt x="5802" y="4026"/>
                </a:lnTo>
                <a:lnTo>
                  <a:pt x="5792" y="3861"/>
                </a:lnTo>
                <a:lnTo>
                  <a:pt x="5783" y="3706"/>
                </a:lnTo>
                <a:lnTo>
                  <a:pt x="5753" y="3561"/>
                </a:lnTo>
                <a:lnTo>
                  <a:pt x="5724" y="3415"/>
                </a:lnTo>
                <a:lnTo>
                  <a:pt x="5676" y="3289"/>
                </a:lnTo>
                <a:lnTo>
                  <a:pt x="5618" y="3172"/>
                </a:lnTo>
                <a:lnTo>
                  <a:pt x="5559" y="3066"/>
                </a:lnTo>
                <a:lnTo>
                  <a:pt x="5472" y="2969"/>
                </a:lnTo>
                <a:lnTo>
                  <a:pt x="5394" y="2891"/>
                </a:lnTo>
                <a:lnTo>
                  <a:pt x="5297" y="2814"/>
                </a:lnTo>
                <a:lnTo>
                  <a:pt x="5200" y="2746"/>
                </a:lnTo>
                <a:lnTo>
                  <a:pt x="5094" y="2707"/>
                </a:lnTo>
                <a:lnTo>
                  <a:pt x="4987" y="2658"/>
                </a:lnTo>
                <a:lnTo>
                  <a:pt x="4871" y="2629"/>
                </a:lnTo>
                <a:lnTo>
                  <a:pt x="4745" y="2610"/>
                </a:lnTo>
                <a:lnTo>
                  <a:pt x="4609" y="2610"/>
                </a:lnTo>
                <a:lnTo>
                  <a:pt x="4463" y="2619"/>
                </a:lnTo>
                <a:lnTo>
                  <a:pt x="4327" y="2639"/>
                </a:lnTo>
                <a:lnTo>
                  <a:pt x="4201" y="2687"/>
                </a:lnTo>
                <a:lnTo>
                  <a:pt x="4075" y="2736"/>
                </a:lnTo>
                <a:lnTo>
                  <a:pt x="3959" y="2814"/>
                </a:lnTo>
                <a:lnTo>
                  <a:pt x="3862" y="2901"/>
                </a:lnTo>
                <a:lnTo>
                  <a:pt x="3765" y="3017"/>
                </a:lnTo>
                <a:lnTo>
                  <a:pt x="3677" y="3143"/>
                </a:lnTo>
                <a:lnTo>
                  <a:pt x="3687" y="3143"/>
                </a:lnTo>
                <a:lnTo>
                  <a:pt x="3687" y="2687"/>
                </a:lnTo>
                <a:lnTo>
                  <a:pt x="2659" y="2687"/>
                </a:lnTo>
                <a:lnTo>
                  <a:pt x="2659" y="2736"/>
                </a:lnTo>
                <a:lnTo>
                  <a:pt x="2659" y="2794"/>
                </a:lnTo>
                <a:lnTo>
                  <a:pt x="2659" y="2891"/>
                </a:lnTo>
                <a:lnTo>
                  <a:pt x="2659" y="2998"/>
                </a:lnTo>
                <a:lnTo>
                  <a:pt x="2659" y="3114"/>
                </a:lnTo>
                <a:lnTo>
                  <a:pt x="2659" y="3269"/>
                </a:lnTo>
                <a:lnTo>
                  <a:pt x="2659" y="3434"/>
                </a:lnTo>
                <a:lnTo>
                  <a:pt x="2668" y="3619"/>
                </a:lnTo>
                <a:lnTo>
                  <a:pt x="2659" y="3832"/>
                </a:lnTo>
                <a:lnTo>
                  <a:pt x="2659" y="4055"/>
                </a:lnTo>
                <a:lnTo>
                  <a:pt x="2659" y="4298"/>
                </a:lnTo>
                <a:lnTo>
                  <a:pt x="2659" y="4560"/>
                </a:lnTo>
                <a:lnTo>
                  <a:pt x="2659" y="4861"/>
                </a:lnTo>
                <a:lnTo>
                  <a:pt x="2659" y="5161"/>
                </a:lnTo>
                <a:lnTo>
                  <a:pt x="2659" y="5491"/>
                </a:lnTo>
                <a:lnTo>
                  <a:pt x="2659" y="5831"/>
                </a:lnTo>
                <a:lnTo>
                  <a:pt x="3687" y="5831"/>
                </a:lnTo>
                <a:lnTo>
                  <a:pt x="3687" y="4065"/>
                </a:lnTo>
                <a:lnTo>
                  <a:pt x="3697" y="3997"/>
                </a:lnTo>
                <a:lnTo>
                  <a:pt x="3697" y="3919"/>
                </a:lnTo>
                <a:lnTo>
                  <a:pt x="3706" y="3871"/>
                </a:lnTo>
                <a:lnTo>
                  <a:pt x="3726" y="3822"/>
                </a:lnTo>
                <a:lnTo>
                  <a:pt x="3755" y="3735"/>
                </a:lnTo>
                <a:lnTo>
                  <a:pt x="3803" y="3677"/>
                </a:lnTo>
                <a:lnTo>
                  <a:pt x="3862" y="3609"/>
                </a:lnTo>
                <a:lnTo>
                  <a:pt x="3920" y="3551"/>
                </a:lnTo>
                <a:lnTo>
                  <a:pt x="3988" y="3502"/>
                </a:lnTo>
                <a:lnTo>
                  <a:pt x="4065" y="3464"/>
                </a:lnTo>
                <a:lnTo>
                  <a:pt x="4162" y="3444"/>
                </a:lnTo>
                <a:lnTo>
                  <a:pt x="4250" y="3434"/>
                </a:lnTo>
                <a:lnTo>
                  <a:pt x="4376" y="3444"/>
                </a:lnTo>
                <a:lnTo>
                  <a:pt x="4473" y="3483"/>
                </a:lnTo>
                <a:lnTo>
                  <a:pt x="4560" y="3541"/>
                </a:lnTo>
                <a:lnTo>
                  <a:pt x="4599" y="3570"/>
                </a:lnTo>
                <a:lnTo>
                  <a:pt x="4638" y="3619"/>
                </a:lnTo>
                <a:lnTo>
                  <a:pt x="4667" y="3667"/>
                </a:lnTo>
                <a:lnTo>
                  <a:pt x="4696" y="3716"/>
                </a:lnTo>
                <a:lnTo>
                  <a:pt x="4725" y="3774"/>
                </a:lnTo>
                <a:lnTo>
                  <a:pt x="4735" y="3842"/>
                </a:lnTo>
                <a:lnTo>
                  <a:pt x="4745" y="3900"/>
                </a:lnTo>
                <a:lnTo>
                  <a:pt x="4754" y="3978"/>
                </a:lnTo>
                <a:lnTo>
                  <a:pt x="4764" y="4065"/>
                </a:lnTo>
                <a:lnTo>
                  <a:pt x="4764" y="4152"/>
                </a:lnTo>
                <a:close/>
                <a:moveTo>
                  <a:pt x="6859" y="1300"/>
                </a:moveTo>
                <a:lnTo>
                  <a:pt x="6859" y="5666"/>
                </a:lnTo>
                <a:lnTo>
                  <a:pt x="6859" y="5792"/>
                </a:lnTo>
                <a:lnTo>
                  <a:pt x="6840" y="5918"/>
                </a:lnTo>
                <a:lnTo>
                  <a:pt x="6811" y="6044"/>
                </a:lnTo>
                <a:lnTo>
                  <a:pt x="6762" y="6160"/>
                </a:lnTo>
                <a:lnTo>
                  <a:pt x="6714" y="6267"/>
                </a:lnTo>
                <a:lnTo>
                  <a:pt x="6646" y="6384"/>
                </a:lnTo>
                <a:lnTo>
                  <a:pt x="6568" y="6481"/>
                </a:lnTo>
                <a:lnTo>
                  <a:pt x="6481" y="6578"/>
                </a:lnTo>
                <a:lnTo>
                  <a:pt x="6394" y="6675"/>
                </a:lnTo>
                <a:lnTo>
                  <a:pt x="6287" y="6752"/>
                </a:lnTo>
                <a:lnTo>
                  <a:pt x="6180" y="6820"/>
                </a:lnTo>
                <a:lnTo>
                  <a:pt x="6064" y="6878"/>
                </a:lnTo>
                <a:lnTo>
                  <a:pt x="5947" y="6908"/>
                </a:lnTo>
                <a:lnTo>
                  <a:pt x="5831" y="6946"/>
                </a:lnTo>
                <a:lnTo>
                  <a:pt x="5705" y="6966"/>
                </a:lnTo>
                <a:lnTo>
                  <a:pt x="5569" y="6966"/>
                </a:lnTo>
                <a:lnTo>
                  <a:pt x="1281" y="6966"/>
                </a:lnTo>
                <a:lnTo>
                  <a:pt x="1155" y="6966"/>
                </a:lnTo>
                <a:lnTo>
                  <a:pt x="1029" y="6946"/>
                </a:lnTo>
                <a:lnTo>
                  <a:pt x="903" y="6908"/>
                </a:lnTo>
                <a:lnTo>
                  <a:pt x="786" y="6878"/>
                </a:lnTo>
                <a:lnTo>
                  <a:pt x="680" y="6820"/>
                </a:lnTo>
                <a:lnTo>
                  <a:pt x="573" y="6752"/>
                </a:lnTo>
                <a:lnTo>
                  <a:pt x="466" y="6675"/>
                </a:lnTo>
                <a:lnTo>
                  <a:pt x="379" y="6578"/>
                </a:lnTo>
                <a:lnTo>
                  <a:pt x="282" y="6481"/>
                </a:lnTo>
                <a:lnTo>
                  <a:pt x="214" y="6384"/>
                </a:lnTo>
                <a:lnTo>
                  <a:pt x="146" y="6267"/>
                </a:lnTo>
                <a:lnTo>
                  <a:pt x="88" y="6160"/>
                </a:lnTo>
                <a:lnTo>
                  <a:pt x="49" y="6044"/>
                </a:lnTo>
                <a:lnTo>
                  <a:pt x="20" y="5918"/>
                </a:lnTo>
                <a:lnTo>
                  <a:pt x="1" y="5792"/>
                </a:lnTo>
                <a:lnTo>
                  <a:pt x="1" y="5666"/>
                </a:lnTo>
                <a:lnTo>
                  <a:pt x="1" y="1300"/>
                </a:lnTo>
                <a:lnTo>
                  <a:pt x="1" y="1174"/>
                </a:lnTo>
                <a:lnTo>
                  <a:pt x="20" y="1048"/>
                </a:lnTo>
                <a:lnTo>
                  <a:pt x="49" y="922"/>
                </a:lnTo>
                <a:lnTo>
                  <a:pt x="88" y="805"/>
                </a:lnTo>
                <a:lnTo>
                  <a:pt x="146" y="699"/>
                </a:lnTo>
                <a:lnTo>
                  <a:pt x="214" y="582"/>
                </a:lnTo>
                <a:lnTo>
                  <a:pt x="282" y="485"/>
                </a:lnTo>
                <a:lnTo>
                  <a:pt x="379" y="388"/>
                </a:lnTo>
                <a:lnTo>
                  <a:pt x="466" y="291"/>
                </a:lnTo>
                <a:lnTo>
                  <a:pt x="573" y="214"/>
                </a:lnTo>
                <a:lnTo>
                  <a:pt x="680" y="146"/>
                </a:lnTo>
                <a:lnTo>
                  <a:pt x="786" y="87"/>
                </a:lnTo>
                <a:lnTo>
                  <a:pt x="903" y="58"/>
                </a:lnTo>
                <a:lnTo>
                  <a:pt x="1029" y="20"/>
                </a:lnTo>
                <a:lnTo>
                  <a:pt x="1155" y="0"/>
                </a:lnTo>
                <a:lnTo>
                  <a:pt x="1281" y="0"/>
                </a:lnTo>
                <a:lnTo>
                  <a:pt x="5569" y="0"/>
                </a:lnTo>
                <a:lnTo>
                  <a:pt x="5705" y="0"/>
                </a:lnTo>
                <a:lnTo>
                  <a:pt x="5831" y="20"/>
                </a:lnTo>
                <a:lnTo>
                  <a:pt x="5947" y="58"/>
                </a:lnTo>
                <a:lnTo>
                  <a:pt x="6064" y="87"/>
                </a:lnTo>
                <a:lnTo>
                  <a:pt x="6180" y="146"/>
                </a:lnTo>
                <a:lnTo>
                  <a:pt x="6287" y="214"/>
                </a:lnTo>
                <a:lnTo>
                  <a:pt x="6394" y="291"/>
                </a:lnTo>
                <a:lnTo>
                  <a:pt x="6481" y="388"/>
                </a:lnTo>
                <a:lnTo>
                  <a:pt x="6568" y="485"/>
                </a:lnTo>
                <a:lnTo>
                  <a:pt x="6646" y="582"/>
                </a:lnTo>
                <a:lnTo>
                  <a:pt x="6714" y="699"/>
                </a:lnTo>
                <a:lnTo>
                  <a:pt x="6762" y="805"/>
                </a:lnTo>
                <a:lnTo>
                  <a:pt x="6811" y="922"/>
                </a:lnTo>
                <a:lnTo>
                  <a:pt x="6840" y="1048"/>
                </a:lnTo>
                <a:lnTo>
                  <a:pt x="6859" y="1174"/>
                </a:lnTo>
                <a:close/>
              </a:path>
            </a:pathLst>
          </a:custGeom>
          <a:solidFill>
            <a:srgbClr val="1CAB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26"/>
          <p:cNvSpPr/>
          <p:nvPr/>
        </p:nvSpPr>
        <p:spPr>
          <a:xfrm>
            <a:off x="1559072" y="4136572"/>
            <a:ext cx="244748" cy="194967"/>
          </a:xfrm>
          <a:custGeom>
            <a:rect b="b" l="l" r="r" t="t"/>
            <a:pathLst>
              <a:path extrusionOk="0" h="6384" w="8014">
                <a:moveTo>
                  <a:pt x="7432" y="5656"/>
                </a:moveTo>
                <a:lnTo>
                  <a:pt x="7432" y="2174"/>
                </a:lnTo>
                <a:lnTo>
                  <a:pt x="7286" y="2329"/>
                </a:lnTo>
                <a:lnTo>
                  <a:pt x="7131" y="2474"/>
                </a:lnTo>
                <a:lnTo>
                  <a:pt x="6840" y="2697"/>
                </a:lnTo>
                <a:lnTo>
                  <a:pt x="6568" y="2911"/>
                </a:lnTo>
                <a:lnTo>
                  <a:pt x="6297" y="3124"/>
                </a:lnTo>
                <a:lnTo>
                  <a:pt x="6064" y="3328"/>
                </a:lnTo>
                <a:lnTo>
                  <a:pt x="5821" y="3503"/>
                </a:lnTo>
                <a:lnTo>
                  <a:pt x="5608" y="3677"/>
                </a:lnTo>
                <a:lnTo>
                  <a:pt x="5414" y="3842"/>
                </a:lnTo>
                <a:lnTo>
                  <a:pt x="5230" y="4007"/>
                </a:lnTo>
                <a:lnTo>
                  <a:pt x="5113" y="4094"/>
                </a:lnTo>
                <a:lnTo>
                  <a:pt x="5026" y="4172"/>
                </a:lnTo>
                <a:lnTo>
                  <a:pt x="4939" y="4250"/>
                </a:lnTo>
                <a:lnTo>
                  <a:pt x="4861" y="4308"/>
                </a:lnTo>
                <a:lnTo>
                  <a:pt x="4774" y="4356"/>
                </a:lnTo>
                <a:lnTo>
                  <a:pt x="4686" y="4415"/>
                </a:lnTo>
                <a:lnTo>
                  <a:pt x="4589" y="4473"/>
                </a:lnTo>
                <a:lnTo>
                  <a:pt x="4463" y="4521"/>
                </a:lnTo>
                <a:lnTo>
                  <a:pt x="4347" y="4580"/>
                </a:lnTo>
                <a:lnTo>
                  <a:pt x="4240" y="4618"/>
                </a:lnTo>
                <a:lnTo>
                  <a:pt x="4114" y="4638"/>
                </a:lnTo>
                <a:lnTo>
                  <a:pt x="4007" y="4647"/>
                </a:lnTo>
                <a:lnTo>
                  <a:pt x="4007" y="4647"/>
                </a:lnTo>
                <a:lnTo>
                  <a:pt x="4007" y="4647"/>
                </a:lnTo>
                <a:lnTo>
                  <a:pt x="3900" y="4638"/>
                </a:lnTo>
                <a:lnTo>
                  <a:pt x="3774" y="4618"/>
                </a:lnTo>
                <a:lnTo>
                  <a:pt x="3668" y="4580"/>
                </a:lnTo>
                <a:lnTo>
                  <a:pt x="3551" y="4521"/>
                </a:lnTo>
                <a:lnTo>
                  <a:pt x="3435" y="4473"/>
                </a:lnTo>
                <a:lnTo>
                  <a:pt x="3328" y="4415"/>
                </a:lnTo>
                <a:lnTo>
                  <a:pt x="3241" y="4356"/>
                </a:lnTo>
                <a:lnTo>
                  <a:pt x="3153" y="4308"/>
                </a:lnTo>
                <a:lnTo>
                  <a:pt x="3086" y="4250"/>
                </a:lnTo>
                <a:lnTo>
                  <a:pt x="2989" y="4172"/>
                </a:lnTo>
                <a:lnTo>
                  <a:pt x="2901" y="4094"/>
                </a:lnTo>
                <a:lnTo>
                  <a:pt x="2785" y="4007"/>
                </a:lnTo>
                <a:lnTo>
                  <a:pt x="2610" y="3842"/>
                </a:lnTo>
                <a:lnTo>
                  <a:pt x="2406" y="3677"/>
                </a:lnTo>
                <a:lnTo>
                  <a:pt x="2193" y="3503"/>
                </a:lnTo>
                <a:lnTo>
                  <a:pt x="1960" y="3328"/>
                </a:lnTo>
                <a:lnTo>
                  <a:pt x="1718" y="3124"/>
                </a:lnTo>
                <a:lnTo>
                  <a:pt x="1446" y="2911"/>
                </a:lnTo>
                <a:lnTo>
                  <a:pt x="1174" y="2697"/>
                </a:lnTo>
                <a:lnTo>
                  <a:pt x="883" y="2474"/>
                </a:lnTo>
                <a:lnTo>
                  <a:pt x="728" y="2329"/>
                </a:lnTo>
                <a:lnTo>
                  <a:pt x="583" y="2174"/>
                </a:lnTo>
                <a:lnTo>
                  <a:pt x="583" y="5656"/>
                </a:lnTo>
                <a:lnTo>
                  <a:pt x="592" y="5705"/>
                </a:lnTo>
                <a:lnTo>
                  <a:pt x="612" y="5763"/>
                </a:lnTo>
                <a:lnTo>
                  <a:pt x="660" y="5792"/>
                </a:lnTo>
                <a:lnTo>
                  <a:pt x="718" y="5802"/>
                </a:lnTo>
                <a:lnTo>
                  <a:pt x="7296" y="5802"/>
                </a:lnTo>
                <a:lnTo>
                  <a:pt x="7354" y="5792"/>
                </a:lnTo>
                <a:lnTo>
                  <a:pt x="7403" y="5763"/>
                </a:lnTo>
                <a:lnTo>
                  <a:pt x="7432" y="5705"/>
                </a:lnTo>
                <a:close/>
                <a:moveTo>
                  <a:pt x="7432" y="883"/>
                </a:moveTo>
                <a:lnTo>
                  <a:pt x="7432" y="864"/>
                </a:lnTo>
                <a:lnTo>
                  <a:pt x="7432" y="845"/>
                </a:lnTo>
                <a:lnTo>
                  <a:pt x="7432" y="806"/>
                </a:lnTo>
                <a:lnTo>
                  <a:pt x="7432" y="777"/>
                </a:lnTo>
                <a:lnTo>
                  <a:pt x="7432" y="747"/>
                </a:lnTo>
                <a:lnTo>
                  <a:pt x="7432" y="718"/>
                </a:lnTo>
                <a:lnTo>
                  <a:pt x="7432" y="680"/>
                </a:lnTo>
                <a:lnTo>
                  <a:pt x="7432" y="660"/>
                </a:lnTo>
                <a:lnTo>
                  <a:pt x="7412" y="641"/>
                </a:lnTo>
                <a:lnTo>
                  <a:pt x="7403" y="621"/>
                </a:lnTo>
                <a:lnTo>
                  <a:pt x="7383" y="602"/>
                </a:lnTo>
                <a:lnTo>
                  <a:pt x="7364" y="583"/>
                </a:lnTo>
                <a:lnTo>
                  <a:pt x="7325" y="573"/>
                </a:lnTo>
                <a:lnTo>
                  <a:pt x="7296" y="573"/>
                </a:lnTo>
                <a:lnTo>
                  <a:pt x="718" y="573"/>
                </a:lnTo>
                <a:lnTo>
                  <a:pt x="660" y="583"/>
                </a:lnTo>
                <a:lnTo>
                  <a:pt x="612" y="621"/>
                </a:lnTo>
                <a:lnTo>
                  <a:pt x="592" y="670"/>
                </a:lnTo>
                <a:lnTo>
                  <a:pt x="583" y="718"/>
                </a:lnTo>
                <a:lnTo>
                  <a:pt x="592" y="903"/>
                </a:lnTo>
                <a:lnTo>
                  <a:pt x="612" y="1087"/>
                </a:lnTo>
                <a:lnTo>
                  <a:pt x="670" y="1262"/>
                </a:lnTo>
                <a:lnTo>
                  <a:pt x="748" y="1427"/>
                </a:lnTo>
                <a:lnTo>
                  <a:pt x="835" y="1582"/>
                </a:lnTo>
                <a:lnTo>
                  <a:pt x="951" y="1727"/>
                </a:lnTo>
                <a:lnTo>
                  <a:pt x="1087" y="1873"/>
                </a:lnTo>
                <a:lnTo>
                  <a:pt x="1233" y="2009"/>
                </a:lnTo>
                <a:lnTo>
                  <a:pt x="1669" y="2348"/>
                </a:lnTo>
                <a:lnTo>
                  <a:pt x="2115" y="2707"/>
                </a:lnTo>
                <a:lnTo>
                  <a:pt x="2571" y="3076"/>
                </a:lnTo>
                <a:lnTo>
                  <a:pt x="3027" y="3444"/>
                </a:lnTo>
                <a:lnTo>
                  <a:pt x="3047" y="3464"/>
                </a:lnTo>
                <a:lnTo>
                  <a:pt x="3076" y="3493"/>
                </a:lnTo>
                <a:lnTo>
                  <a:pt x="3115" y="3522"/>
                </a:lnTo>
                <a:lnTo>
                  <a:pt x="3183" y="3580"/>
                </a:lnTo>
                <a:lnTo>
                  <a:pt x="3250" y="3639"/>
                </a:lnTo>
                <a:lnTo>
                  <a:pt x="3299" y="3677"/>
                </a:lnTo>
                <a:lnTo>
                  <a:pt x="3347" y="3716"/>
                </a:lnTo>
                <a:lnTo>
                  <a:pt x="3386" y="3755"/>
                </a:lnTo>
                <a:lnTo>
                  <a:pt x="3435" y="3784"/>
                </a:lnTo>
                <a:lnTo>
                  <a:pt x="3474" y="3823"/>
                </a:lnTo>
                <a:lnTo>
                  <a:pt x="3590" y="3891"/>
                </a:lnTo>
                <a:lnTo>
                  <a:pt x="3706" y="3968"/>
                </a:lnTo>
                <a:lnTo>
                  <a:pt x="3813" y="4017"/>
                </a:lnTo>
                <a:lnTo>
                  <a:pt x="3920" y="4046"/>
                </a:lnTo>
                <a:lnTo>
                  <a:pt x="4007" y="4056"/>
                </a:lnTo>
                <a:lnTo>
                  <a:pt x="4007" y="4056"/>
                </a:lnTo>
                <a:lnTo>
                  <a:pt x="4007" y="4056"/>
                </a:lnTo>
                <a:lnTo>
                  <a:pt x="4104" y="4046"/>
                </a:lnTo>
                <a:lnTo>
                  <a:pt x="4201" y="4017"/>
                </a:lnTo>
                <a:lnTo>
                  <a:pt x="4308" y="3968"/>
                </a:lnTo>
                <a:lnTo>
                  <a:pt x="4434" y="3891"/>
                </a:lnTo>
                <a:lnTo>
                  <a:pt x="4492" y="3852"/>
                </a:lnTo>
                <a:lnTo>
                  <a:pt x="4541" y="3823"/>
                </a:lnTo>
                <a:lnTo>
                  <a:pt x="4589" y="3784"/>
                </a:lnTo>
                <a:lnTo>
                  <a:pt x="4628" y="3755"/>
                </a:lnTo>
                <a:lnTo>
                  <a:pt x="4667" y="3716"/>
                </a:lnTo>
                <a:lnTo>
                  <a:pt x="4725" y="3677"/>
                </a:lnTo>
                <a:lnTo>
                  <a:pt x="4774" y="3639"/>
                </a:lnTo>
                <a:lnTo>
                  <a:pt x="4832" y="3580"/>
                </a:lnTo>
                <a:lnTo>
                  <a:pt x="4900" y="3522"/>
                </a:lnTo>
                <a:lnTo>
                  <a:pt x="4939" y="3493"/>
                </a:lnTo>
                <a:lnTo>
                  <a:pt x="4968" y="3464"/>
                </a:lnTo>
                <a:lnTo>
                  <a:pt x="4987" y="3444"/>
                </a:lnTo>
                <a:lnTo>
                  <a:pt x="5443" y="3076"/>
                </a:lnTo>
                <a:lnTo>
                  <a:pt x="5909" y="2707"/>
                </a:lnTo>
                <a:lnTo>
                  <a:pt x="6345" y="2348"/>
                </a:lnTo>
                <a:lnTo>
                  <a:pt x="6782" y="2009"/>
                </a:lnTo>
                <a:lnTo>
                  <a:pt x="6908" y="1902"/>
                </a:lnTo>
                <a:lnTo>
                  <a:pt x="7015" y="1786"/>
                </a:lnTo>
                <a:lnTo>
                  <a:pt x="7121" y="1640"/>
                </a:lnTo>
                <a:lnTo>
                  <a:pt x="7238" y="1485"/>
                </a:lnTo>
                <a:lnTo>
                  <a:pt x="7325" y="1330"/>
                </a:lnTo>
                <a:lnTo>
                  <a:pt x="7393" y="1174"/>
                </a:lnTo>
                <a:lnTo>
                  <a:pt x="7432" y="1019"/>
                </a:lnTo>
                <a:close/>
                <a:moveTo>
                  <a:pt x="8014" y="718"/>
                </a:moveTo>
                <a:lnTo>
                  <a:pt x="8014" y="5656"/>
                </a:lnTo>
                <a:lnTo>
                  <a:pt x="8004" y="5724"/>
                </a:lnTo>
                <a:lnTo>
                  <a:pt x="7994" y="5802"/>
                </a:lnTo>
                <a:lnTo>
                  <a:pt x="7985" y="5870"/>
                </a:lnTo>
                <a:lnTo>
                  <a:pt x="7956" y="5938"/>
                </a:lnTo>
                <a:lnTo>
                  <a:pt x="7936" y="6006"/>
                </a:lnTo>
                <a:lnTo>
                  <a:pt x="7897" y="6054"/>
                </a:lnTo>
                <a:lnTo>
                  <a:pt x="7849" y="6112"/>
                </a:lnTo>
                <a:lnTo>
                  <a:pt x="7800" y="6171"/>
                </a:lnTo>
                <a:lnTo>
                  <a:pt x="7752" y="6219"/>
                </a:lnTo>
                <a:lnTo>
                  <a:pt x="7694" y="6258"/>
                </a:lnTo>
                <a:lnTo>
                  <a:pt x="7626" y="6297"/>
                </a:lnTo>
                <a:lnTo>
                  <a:pt x="7577" y="6335"/>
                </a:lnTo>
                <a:lnTo>
                  <a:pt x="7509" y="6345"/>
                </a:lnTo>
                <a:lnTo>
                  <a:pt x="7432" y="6365"/>
                </a:lnTo>
                <a:lnTo>
                  <a:pt x="7374" y="6374"/>
                </a:lnTo>
                <a:lnTo>
                  <a:pt x="7296" y="6384"/>
                </a:lnTo>
                <a:lnTo>
                  <a:pt x="718" y="6384"/>
                </a:lnTo>
                <a:lnTo>
                  <a:pt x="641" y="6374"/>
                </a:lnTo>
                <a:lnTo>
                  <a:pt x="583" y="6365"/>
                </a:lnTo>
                <a:lnTo>
                  <a:pt x="505" y="6345"/>
                </a:lnTo>
                <a:lnTo>
                  <a:pt x="447" y="6335"/>
                </a:lnTo>
                <a:lnTo>
                  <a:pt x="389" y="6297"/>
                </a:lnTo>
                <a:lnTo>
                  <a:pt x="321" y="6258"/>
                </a:lnTo>
                <a:lnTo>
                  <a:pt x="272" y="6219"/>
                </a:lnTo>
                <a:lnTo>
                  <a:pt x="214" y="6171"/>
                </a:lnTo>
                <a:lnTo>
                  <a:pt x="165" y="6112"/>
                </a:lnTo>
                <a:lnTo>
                  <a:pt x="117" y="6054"/>
                </a:lnTo>
                <a:lnTo>
                  <a:pt x="88" y="6006"/>
                </a:lnTo>
                <a:lnTo>
                  <a:pt x="59" y="5938"/>
                </a:lnTo>
                <a:lnTo>
                  <a:pt x="30" y="5870"/>
                </a:lnTo>
                <a:lnTo>
                  <a:pt x="20" y="5802"/>
                </a:lnTo>
                <a:lnTo>
                  <a:pt x="10" y="5724"/>
                </a:lnTo>
                <a:lnTo>
                  <a:pt x="1" y="5656"/>
                </a:lnTo>
                <a:lnTo>
                  <a:pt x="1" y="718"/>
                </a:lnTo>
                <a:lnTo>
                  <a:pt x="10" y="650"/>
                </a:lnTo>
                <a:lnTo>
                  <a:pt x="20" y="573"/>
                </a:lnTo>
                <a:lnTo>
                  <a:pt x="30" y="515"/>
                </a:lnTo>
                <a:lnTo>
                  <a:pt x="59" y="447"/>
                </a:lnTo>
                <a:lnTo>
                  <a:pt x="88" y="379"/>
                </a:lnTo>
                <a:lnTo>
                  <a:pt x="117" y="321"/>
                </a:lnTo>
                <a:lnTo>
                  <a:pt x="165" y="262"/>
                </a:lnTo>
                <a:lnTo>
                  <a:pt x="214" y="204"/>
                </a:lnTo>
                <a:lnTo>
                  <a:pt x="272" y="156"/>
                </a:lnTo>
                <a:lnTo>
                  <a:pt x="321" y="117"/>
                </a:lnTo>
                <a:lnTo>
                  <a:pt x="389" y="78"/>
                </a:lnTo>
                <a:lnTo>
                  <a:pt x="447" y="39"/>
                </a:lnTo>
                <a:lnTo>
                  <a:pt x="505" y="20"/>
                </a:lnTo>
                <a:lnTo>
                  <a:pt x="583" y="10"/>
                </a:lnTo>
                <a:lnTo>
                  <a:pt x="641" y="0"/>
                </a:lnTo>
                <a:lnTo>
                  <a:pt x="718" y="0"/>
                </a:lnTo>
                <a:lnTo>
                  <a:pt x="7296" y="0"/>
                </a:lnTo>
                <a:lnTo>
                  <a:pt x="7374" y="0"/>
                </a:lnTo>
                <a:lnTo>
                  <a:pt x="7432" y="10"/>
                </a:lnTo>
                <a:lnTo>
                  <a:pt x="7509" y="20"/>
                </a:lnTo>
                <a:lnTo>
                  <a:pt x="7577" y="39"/>
                </a:lnTo>
                <a:lnTo>
                  <a:pt x="7626" y="78"/>
                </a:lnTo>
                <a:lnTo>
                  <a:pt x="7694" y="117"/>
                </a:lnTo>
                <a:lnTo>
                  <a:pt x="7752" y="156"/>
                </a:lnTo>
                <a:lnTo>
                  <a:pt x="7800" y="204"/>
                </a:lnTo>
                <a:lnTo>
                  <a:pt x="7849" y="262"/>
                </a:lnTo>
                <a:lnTo>
                  <a:pt x="7897" y="321"/>
                </a:lnTo>
                <a:lnTo>
                  <a:pt x="7936" y="379"/>
                </a:lnTo>
                <a:lnTo>
                  <a:pt x="7956" y="447"/>
                </a:lnTo>
                <a:lnTo>
                  <a:pt x="7985" y="515"/>
                </a:lnTo>
                <a:lnTo>
                  <a:pt x="7994" y="573"/>
                </a:lnTo>
                <a:lnTo>
                  <a:pt x="8004" y="650"/>
                </a:lnTo>
                <a:close/>
              </a:path>
            </a:pathLst>
          </a:custGeom>
          <a:solidFill>
            <a:srgbClr val="1CAB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9" name="Google Shape;1799;p26"/>
          <p:cNvSpPr/>
          <p:nvPr/>
        </p:nvSpPr>
        <p:spPr>
          <a:xfrm>
            <a:off x="1550470" y="4398561"/>
            <a:ext cx="261942" cy="230516"/>
          </a:xfrm>
          <a:custGeom>
            <a:rect b="b" l="l" r="r" t="t"/>
            <a:pathLst>
              <a:path extrusionOk="0" h="7548" w="8577">
                <a:moveTo>
                  <a:pt x="8014" y="4502"/>
                </a:moveTo>
                <a:lnTo>
                  <a:pt x="8014" y="718"/>
                </a:lnTo>
                <a:lnTo>
                  <a:pt x="8004" y="670"/>
                </a:lnTo>
                <a:lnTo>
                  <a:pt x="7965" y="621"/>
                </a:lnTo>
                <a:lnTo>
                  <a:pt x="7946" y="602"/>
                </a:lnTo>
                <a:lnTo>
                  <a:pt x="7917" y="582"/>
                </a:lnTo>
                <a:lnTo>
                  <a:pt x="7858" y="573"/>
                </a:lnTo>
                <a:lnTo>
                  <a:pt x="708" y="573"/>
                </a:lnTo>
                <a:lnTo>
                  <a:pt x="660" y="582"/>
                </a:lnTo>
                <a:lnTo>
                  <a:pt x="641" y="602"/>
                </a:lnTo>
                <a:lnTo>
                  <a:pt x="611" y="621"/>
                </a:lnTo>
                <a:lnTo>
                  <a:pt x="582" y="670"/>
                </a:lnTo>
                <a:lnTo>
                  <a:pt x="573" y="718"/>
                </a:lnTo>
                <a:lnTo>
                  <a:pt x="573" y="4502"/>
                </a:lnTo>
                <a:lnTo>
                  <a:pt x="582" y="4550"/>
                </a:lnTo>
                <a:lnTo>
                  <a:pt x="611" y="4599"/>
                </a:lnTo>
                <a:lnTo>
                  <a:pt x="660" y="4638"/>
                </a:lnTo>
                <a:lnTo>
                  <a:pt x="708" y="4647"/>
                </a:lnTo>
                <a:lnTo>
                  <a:pt x="7858" y="4647"/>
                </a:lnTo>
                <a:lnTo>
                  <a:pt x="7917" y="4638"/>
                </a:lnTo>
                <a:lnTo>
                  <a:pt x="7965" y="4599"/>
                </a:lnTo>
                <a:lnTo>
                  <a:pt x="8004" y="4550"/>
                </a:lnTo>
                <a:close/>
                <a:moveTo>
                  <a:pt x="8576" y="718"/>
                </a:moveTo>
                <a:lnTo>
                  <a:pt x="8576" y="5666"/>
                </a:lnTo>
                <a:lnTo>
                  <a:pt x="8576" y="5734"/>
                </a:lnTo>
                <a:lnTo>
                  <a:pt x="8567" y="5802"/>
                </a:lnTo>
                <a:lnTo>
                  <a:pt x="8547" y="5870"/>
                </a:lnTo>
                <a:lnTo>
                  <a:pt x="8528" y="5938"/>
                </a:lnTo>
                <a:lnTo>
                  <a:pt x="8499" y="6005"/>
                </a:lnTo>
                <a:lnTo>
                  <a:pt x="8460" y="6054"/>
                </a:lnTo>
                <a:lnTo>
                  <a:pt x="8421" y="6122"/>
                </a:lnTo>
                <a:lnTo>
                  <a:pt x="8363" y="6170"/>
                </a:lnTo>
                <a:lnTo>
                  <a:pt x="8314" y="6219"/>
                </a:lnTo>
                <a:lnTo>
                  <a:pt x="8256" y="6267"/>
                </a:lnTo>
                <a:lnTo>
                  <a:pt x="8198" y="6306"/>
                </a:lnTo>
                <a:lnTo>
                  <a:pt x="8140" y="6335"/>
                </a:lnTo>
                <a:lnTo>
                  <a:pt x="8072" y="6355"/>
                </a:lnTo>
                <a:lnTo>
                  <a:pt x="8014" y="6364"/>
                </a:lnTo>
                <a:lnTo>
                  <a:pt x="7936" y="6374"/>
                </a:lnTo>
                <a:lnTo>
                  <a:pt x="7858" y="6384"/>
                </a:lnTo>
                <a:lnTo>
                  <a:pt x="5433" y="6384"/>
                </a:lnTo>
                <a:lnTo>
                  <a:pt x="5433" y="6471"/>
                </a:lnTo>
                <a:lnTo>
                  <a:pt x="5452" y="6558"/>
                </a:lnTo>
                <a:lnTo>
                  <a:pt x="5472" y="6646"/>
                </a:lnTo>
                <a:lnTo>
                  <a:pt x="5511" y="6733"/>
                </a:lnTo>
                <a:lnTo>
                  <a:pt x="5579" y="6908"/>
                </a:lnTo>
                <a:lnTo>
                  <a:pt x="5646" y="7053"/>
                </a:lnTo>
                <a:lnTo>
                  <a:pt x="5685" y="7121"/>
                </a:lnTo>
                <a:lnTo>
                  <a:pt x="5705" y="7170"/>
                </a:lnTo>
                <a:lnTo>
                  <a:pt x="5714" y="7218"/>
                </a:lnTo>
                <a:lnTo>
                  <a:pt x="5714" y="7257"/>
                </a:lnTo>
                <a:lnTo>
                  <a:pt x="5714" y="7315"/>
                </a:lnTo>
                <a:lnTo>
                  <a:pt x="5705" y="7364"/>
                </a:lnTo>
                <a:lnTo>
                  <a:pt x="5676" y="7412"/>
                </a:lnTo>
                <a:lnTo>
                  <a:pt x="5637" y="7461"/>
                </a:lnTo>
                <a:lnTo>
                  <a:pt x="5588" y="7499"/>
                </a:lnTo>
                <a:lnTo>
                  <a:pt x="5540" y="7519"/>
                </a:lnTo>
                <a:lnTo>
                  <a:pt x="5491" y="7538"/>
                </a:lnTo>
                <a:lnTo>
                  <a:pt x="5433" y="7548"/>
                </a:lnTo>
                <a:lnTo>
                  <a:pt x="3143" y="7548"/>
                </a:lnTo>
                <a:lnTo>
                  <a:pt x="3085" y="7538"/>
                </a:lnTo>
                <a:lnTo>
                  <a:pt x="3037" y="7519"/>
                </a:lnTo>
                <a:lnTo>
                  <a:pt x="2988" y="7499"/>
                </a:lnTo>
                <a:lnTo>
                  <a:pt x="2940" y="7461"/>
                </a:lnTo>
                <a:lnTo>
                  <a:pt x="2901" y="7412"/>
                </a:lnTo>
                <a:lnTo>
                  <a:pt x="2882" y="7364"/>
                </a:lnTo>
                <a:lnTo>
                  <a:pt x="2872" y="7315"/>
                </a:lnTo>
                <a:lnTo>
                  <a:pt x="2862" y="7257"/>
                </a:lnTo>
                <a:lnTo>
                  <a:pt x="2872" y="7218"/>
                </a:lnTo>
                <a:lnTo>
                  <a:pt x="2872" y="7170"/>
                </a:lnTo>
                <a:lnTo>
                  <a:pt x="2901" y="7121"/>
                </a:lnTo>
                <a:lnTo>
                  <a:pt x="2930" y="7053"/>
                </a:lnTo>
                <a:lnTo>
                  <a:pt x="3008" y="6908"/>
                </a:lnTo>
                <a:lnTo>
                  <a:pt x="3076" y="6733"/>
                </a:lnTo>
                <a:lnTo>
                  <a:pt x="3105" y="6655"/>
                </a:lnTo>
                <a:lnTo>
                  <a:pt x="3124" y="6558"/>
                </a:lnTo>
                <a:lnTo>
                  <a:pt x="3143" y="6471"/>
                </a:lnTo>
                <a:lnTo>
                  <a:pt x="3143" y="6384"/>
                </a:lnTo>
                <a:lnTo>
                  <a:pt x="708" y="6384"/>
                </a:lnTo>
                <a:lnTo>
                  <a:pt x="641" y="6374"/>
                </a:lnTo>
                <a:lnTo>
                  <a:pt x="573" y="6364"/>
                </a:lnTo>
                <a:lnTo>
                  <a:pt x="505" y="6355"/>
                </a:lnTo>
                <a:lnTo>
                  <a:pt x="437" y="6335"/>
                </a:lnTo>
                <a:lnTo>
                  <a:pt x="379" y="6306"/>
                </a:lnTo>
                <a:lnTo>
                  <a:pt x="320" y="6267"/>
                </a:lnTo>
                <a:lnTo>
                  <a:pt x="262" y="6219"/>
                </a:lnTo>
                <a:lnTo>
                  <a:pt x="214" y="6170"/>
                </a:lnTo>
                <a:lnTo>
                  <a:pt x="165" y="6122"/>
                </a:lnTo>
                <a:lnTo>
                  <a:pt x="117" y="6054"/>
                </a:lnTo>
                <a:lnTo>
                  <a:pt x="78" y="6005"/>
                </a:lnTo>
                <a:lnTo>
                  <a:pt x="49" y="5938"/>
                </a:lnTo>
                <a:lnTo>
                  <a:pt x="29" y="5870"/>
                </a:lnTo>
                <a:lnTo>
                  <a:pt x="20" y="5802"/>
                </a:lnTo>
                <a:lnTo>
                  <a:pt x="10" y="5734"/>
                </a:lnTo>
                <a:lnTo>
                  <a:pt x="0" y="5666"/>
                </a:lnTo>
                <a:lnTo>
                  <a:pt x="0" y="718"/>
                </a:lnTo>
                <a:lnTo>
                  <a:pt x="10" y="650"/>
                </a:lnTo>
                <a:lnTo>
                  <a:pt x="20" y="573"/>
                </a:lnTo>
                <a:lnTo>
                  <a:pt x="29" y="514"/>
                </a:lnTo>
                <a:lnTo>
                  <a:pt x="49" y="447"/>
                </a:lnTo>
                <a:lnTo>
                  <a:pt x="78" y="379"/>
                </a:lnTo>
                <a:lnTo>
                  <a:pt x="117" y="320"/>
                </a:lnTo>
                <a:lnTo>
                  <a:pt x="165" y="262"/>
                </a:lnTo>
                <a:lnTo>
                  <a:pt x="214" y="204"/>
                </a:lnTo>
                <a:lnTo>
                  <a:pt x="262" y="165"/>
                </a:lnTo>
                <a:lnTo>
                  <a:pt x="320" y="117"/>
                </a:lnTo>
                <a:lnTo>
                  <a:pt x="379" y="78"/>
                </a:lnTo>
                <a:lnTo>
                  <a:pt x="437" y="49"/>
                </a:lnTo>
                <a:lnTo>
                  <a:pt x="505" y="20"/>
                </a:lnTo>
                <a:lnTo>
                  <a:pt x="573" y="10"/>
                </a:lnTo>
                <a:lnTo>
                  <a:pt x="641" y="0"/>
                </a:lnTo>
                <a:lnTo>
                  <a:pt x="708" y="0"/>
                </a:lnTo>
                <a:lnTo>
                  <a:pt x="7858" y="0"/>
                </a:lnTo>
                <a:lnTo>
                  <a:pt x="7936" y="0"/>
                </a:lnTo>
                <a:lnTo>
                  <a:pt x="8014" y="10"/>
                </a:lnTo>
                <a:lnTo>
                  <a:pt x="8072" y="20"/>
                </a:lnTo>
                <a:lnTo>
                  <a:pt x="8140" y="49"/>
                </a:lnTo>
                <a:lnTo>
                  <a:pt x="8198" y="78"/>
                </a:lnTo>
                <a:lnTo>
                  <a:pt x="8256" y="117"/>
                </a:lnTo>
                <a:lnTo>
                  <a:pt x="8314" y="165"/>
                </a:lnTo>
                <a:lnTo>
                  <a:pt x="8363" y="204"/>
                </a:lnTo>
                <a:lnTo>
                  <a:pt x="8421" y="262"/>
                </a:lnTo>
                <a:lnTo>
                  <a:pt x="8460" y="320"/>
                </a:lnTo>
                <a:lnTo>
                  <a:pt x="8499" y="379"/>
                </a:lnTo>
                <a:lnTo>
                  <a:pt x="8528" y="447"/>
                </a:lnTo>
                <a:lnTo>
                  <a:pt x="8547" y="514"/>
                </a:lnTo>
                <a:lnTo>
                  <a:pt x="8567" y="573"/>
                </a:lnTo>
                <a:lnTo>
                  <a:pt x="8576" y="650"/>
                </a:lnTo>
                <a:close/>
              </a:path>
            </a:pathLst>
          </a:custGeom>
          <a:solidFill>
            <a:srgbClr val="1CAB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26"/>
          <p:cNvSpPr txBox="1"/>
          <p:nvPr/>
        </p:nvSpPr>
        <p:spPr>
          <a:xfrm>
            <a:off x="1874349" y="4327725"/>
            <a:ext cx="294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http://assonoonan.fr</a:t>
            </a:r>
            <a:endParaRPr b="1" sz="1800"/>
          </a:p>
        </p:txBody>
      </p:sp>
      <p:sp>
        <p:nvSpPr>
          <p:cNvPr id="1801" name="Google Shape;1801;p26"/>
          <p:cNvSpPr txBox="1"/>
          <p:nvPr/>
        </p:nvSpPr>
        <p:spPr>
          <a:xfrm>
            <a:off x="1861351" y="4045750"/>
            <a:ext cx="321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assonoonan@gmail.com</a:t>
            </a:r>
            <a:endParaRPr b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syndrome génétique</a:t>
            </a: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4970225" y="3827200"/>
            <a:ext cx="30180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L’expression du syndrome est variable selon les individus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81875" y="1736325"/>
            <a:ext cx="2158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Une maladie rare</a:t>
            </a:r>
            <a:endParaRPr b="1" sz="16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732150" y="2004975"/>
            <a:ext cx="16083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 enfant sur 2000 environ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528475" y="917550"/>
            <a:ext cx="27573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Famille des rasopathies</a:t>
            </a:r>
            <a:endParaRPr b="1" sz="160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803550" y="1328850"/>
            <a:ext cx="21012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Dysfonctionnement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de la voie RAS, codant pour la régulation des informations échangées entre les cellules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416638" y="2024850"/>
            <a:ext cx="258875" cy="258900"/>
          </a:xfrm>
          <a:custGeom>
            <a:rect b="b" l="l" r="r" t="t"/>
            <a:pathLst>
              <a:path extrusionOk="0" h="10356" w="10355">
                <a:moveTo>
                  <a:pt x="5178" y="0"/>
                </a:moveTo>
                <a:cubicBezTo>
                  <a:pt x="2317" y="0"/>
                  <a:pt x="1" y="2318"/>
                  <a:pt x="1" y="5177"/>
                </a:cubicBezTo>
                <a:cubicBezTo>
                  <a:pt x="1" y="8037"/>
                  <a:pt x="2317" y="10356"/>
                  <a:pt x="5178" y="10356"/>
                </a:cubicBezTo>
                <a:cubicBezTo>
                  <a:pt x="8037" y="10356"/>
                  <a:pt x="10355" y="8037"/>
                  <a:pt x="10355" y="5177"/>
                </a:cubicBezTo>
                <a:cubicBezTo>
                  <a:pt x="10355" y="2318"/>
                  <a:pt x="8037" y="0"/>
                  <a:pt x="5178" y="0"/>
                </a:cubicBezTo>
                <a:close/>
              </a:path>
            </a:pathLst>
          </a:custGeom>
          <a:solidFill>
            <a:srgbClr val="FE77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6468438" y="1353600"/>
            <a:ext cx="258900" cy="258900"/>
          </a:xfrm>
          <a:custGeom>
            <a:rect b="b" l="l" r="r" t="t"/>
            <a:pathLst>
              <a:path extrusionOk="0" h="10356" w="10356">
                <a:moveTo>
                  <a:pt x="5177" y="1"/>
                </a:moveTo>
                <a:cubicBezTo>
                  <a:pt x="2318" y="1"/>
                  <a:pt x="0" y="2318"/>
                  <a:pt x="0" y="5178"/>
                </a:cubicBezTo>
                <a:cubicBezTo>
                  <a:pt x="0" y="8037"/>
                  <a:pt x="2318" y="10356"/>
                  <a:pt x="5177" y="10356"/>
                </a:cubicBezTo>
                <a:cubicBezTo>
                  <a:pt x="8036" y="10356"/>
                  <a:pt x="10355" y="8037"/>
                  <a:pt x="10355" y="5178"/>
                </a:cubicBezTo>
                <a:cubicBezTo>
                  <a:pt x="10355" y="2318"/>
                  <a:pt x="8036" y="1"/>
                  <a:pt x="5177" y="1"/>
                </a:cubicBezTo>
                <a:close/>
              </a:path>
            </a:pathLst>
          </a:custGeom>
          <a:solidFill>
            <a:srgbClr val="ECB0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635125" y="3851950"/>
            <a:ext cx="258900" cy="258900"/>
          </a:xfrm>
          <a:custGeom>
            <a:rect b="b" l="l" r="r" t="t"/>
            <a:pathLst>
              <a:path extrusionOk="0" h="10356" w="10356">
                <a:moveTo>
                  <a:pt x="5178" y="0"/>
                </a:moveTo>
                <a:cubicBezTo>
                  <a:pt x="2318" y="0"/>
                  <a:pt x="1" y="2318"/>
                  <a:pt x="1" y="5178"/>
                </a:cubicBezTo>
                <a:cubicBezTo>
                  <a:pt x="1" y="8038"/>
                  <a:pt x="2318" y="10355"/>
                  <a:pt x="5178" y="10355"/>
                </a:cubicBezTo>
                <a:cubicBezTo>
                  <a:pt x="8037" y="10355"/>
                  <a:pt x="10356" y="8038"/>
                  <a:pt x="10356" y="5178"/>
                </a:cubicBezTo>
                <a:cubicBezTo>
                  <a:pt x="10356" y="2318"/>
                  <a:pt x="8037" y="0"/>
                  <a:pt x="5178" y="0"/>
                </a:cubicBezTo>
                <a:close/>
              </a:path>
            </a:pathLst>
          </a:custGeom>
          <a:solidFill>
            <a:srgbClr val="0756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1563300" y="1577655"/>
            <a:ext cx="4905145" cy="2713745"/>
            <a:chOff x="1880575" y="1636105"/>
            <a:chExt cx="4905145" cy="2713745"/>
          </a:xfrm>
        </p:grpSpPr>
        <p:sp>
          <p:nvSpPr>
            <p:cNvPr id="68" name="Google Shape;68;p14"/>
            <p:cNvSpPr/>
            <p:nvPr/>
          </p:nvSpPr>
          <p:spPr>
            <a:xfrm>
              <a:off x="2199300" y="1828250"/>
              <a:ext cx="4234675" cy="2521600"/>
            </a:xfrm>
            <a:custGeom>
              <a:rect b="b" l="l" r="r" t="t"/>
              <a:pathLst>
                <a:path extrusionOk="0" h="100864" w="169387">
                  <a:moveTo>
                    <a:pt x="167080" y="0"/>
                  </a:moveTo>
                  <a:cubicBezTo>
                    <a:pt x="166867" y="0"/>
                    <a:pt x="166651" y="34"/>
                    <a:pt x="166438" y="104"/>
                  </a:cubicBezTo>
                  <a:cubicBezTo>
                    <a:pt x="150186" y="5443"/>
                    <a:pt x="145765" y="18457"/>
                    <a:pt x="141489" y="31042"/>
                  </a:cubicBezTo>
                  <a:cubicBezTo>
                    <a:pt x="137588" y="42522"/>
                    <a:pt x="133905" y="53365"/>
                    <a:pt x="121210" y="57537"/>
                  </a:cubicBezTo>
                  <a:cubicBezTo>
                    <a:pt x="118018" y="58585"/>
                    <a:pt x="115054" y="59045"/>
                    <a:pt x="112259" y="59045"/>
                  </a:cubicBezTo>
                  <a:cubicBezTo>
                    <a:pt x="102703" y="59045"/>
                    <a:pt x="95124" y="53667"/>
                    <a:pt x="87207" y="48048"/>
                  </a:cubicBezTo>
                  <a:cubicBezTo>
                    <a:pt x="79171" y="42343"/>
                    <a:pt x="70921" y="36489"/>
                    <a:pt x="60464" y="36489"/>
                  </a:cubicBezTo>
                  <a:cubicBezTo>
                    <a:pt x="57422" y="36489"/>
                    <a:pt x="54195" y="36984"/>
                    <a:pt x="50731" y="38122"/>
                  </a:cubicBezTo>
                  <a:cubicBezTo>
                    <a:pt x="36188" y="42901"/>
                    <a:pt x="32051" y="54654"/>
                    <a:pt x="28050" y="66020"/>
                  </a:cubicBezTo>
                  <a:cubicBezTo>
                    <a:pt x="23719" y="78321"/>
                    <a:pt x="19241" y="91041"/>
                    <a:pt x="1548" y="96856"/>
                  </a:cubicBezTo>
                  <a:cubicBezTo>
                    <a:pt x="589" y="97171"/>
                    <a:pt x="0" y="98136"/>
                    <a:pt x="161" y="99133"/>
                  </a:cubicBezTo>
                  <a:cubicBezTo>
                    <a:pt x="320" y="100130"/>
                    <a:pt x="1179" y="100864"/>
                    <a:pt x="2189" y="100864"/>
                  </a:cubicBezTo>
                  <a:cubicBezTo>
                    <a:pt x="2407" y="100864"/>
                    <a:pt x="2624" y="100830"/>
                    <a:pt x="2832" y="100760"/>
                  </a:cubicBezTo>
                  <a:cubicBezTo>
                    <a:pt x="22447" y="94316"/>
                    <a:pt x="27484" y="80007"/>
                    <a:pt x="31928" y="67384"/>
                  </a:cubicBezTo>
                  <a:cubicBezTo>
                    <a:pt x="35934" y="56004"/>
                    <a:pt x="39394" y="46174"/>
                    <a:pt x="52014" y="42028"/>
                  </a:cubicBezTo>
                  <a:cubicBezTo>
                    <a:pt x="54993" y="41049"/>
                    <a:pt x="57776" y="40619"/>
                    <a:pt x="60411" y="40619"/>
                  </a:cubicBezTo>
                  <a:cubicBezTo>
                    <a:pt x="69635" y="40619"/>
                    <a:pt x="77064" y="45891"/>
                    <a:pt x="84827" y="51400"/>
                  </a:cubicBezTo>
                  <a:cubicBezTo>
                    <a:pt x="93015" y="57211"/>
                    <a:pt x="101417" y="63173"/>
                    <a:pt x="112209" y="63173"/>
                  </a:cubicBezTo>
                  <a:cubicBezTo>
                    <a:pt x="115408" y="63173"/>
                    <a:pt x="118817" y="62649"/>
                    <a:pt x="122493" y="61442"/>
                  </a:cubicBezTo>
                  <a:cubicBezTo>
                    <a:pt x="137137" y="56631"/>
                    <a:pt x="141328" y="44294"/>
                    <a:pt x="145383" y="32364"/>
                  </a:cubicBezTo>
                  <a:cubicBezTo>
                    <a:pt x="149516" y="20200"/>
                    <a:pt x="153419" y="8709"/>
                    <a:pt x="167721" y="4010"/>
                  </a:cubicBezTo>
                  <a:cubicBezTo>
                    <a:pt x="168800" y="3655"/>
                    <a:pt x="169386" y="2493"/>
                    <a:pt x="169031" y="1415"/>
                  </a:cubicBezTo>
                  <a:cubicBezTo>
                    <a:pt x="168748" y="551"/>
                    <a:pt x="167943" y="0"/>
                    <a:pt x="167080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880575" y="2268400"/>
              <a:ext cx="4869075" cy="1611850"/>
            </a:xfrm>
            <a:custGeom>
              <a:rect b="b" l="l" r="r" t="t"/>
              <a:pathLst>
                <a:path extrusionOk="0" h="64474" w="194763">
                  <a:moveTo>
                    <a:pt x="130375" y="1"/>
                  </a:moveTo>
                  <a:cubicBezTo>
                    <a:pt x="127523" y="1"/>
                    <a:pt x="124522" y="458"/>
                    <a:pt x="121333" y="1507"/>
                  </a:cubicBezTo>
                  <a:cubicBezTo>
                    <a:pt x="103513" y="7362"/>
                    <a:pt x="99301" y="21081"/>
                    <a:pt x="95586" y="33185"/>
                  </a:cubicBezTo>
                  <a:cubicBezTo>
                    <a:pt x="92186" y="44254"/>
                    <a:pt x="88976" y="54710"/>
                    <a:pt x="76105" y="58940"/>
                  </a:cubicBezTo>
                  <a:cubicBezTo>
                    <a:pt x="73128" y="59918"/>
                    <a:pt x="70335" y="60346"/>
                    <a:pt x="67677" y="60346"/>
                  </a:cubicBezTo>
                  <a:cubicBezTo>
                    <a:pt x="58691" y="60346"/>
                    <a:pt x="51254" y="55447"/>
                    <a:pt x="43484" y="50329"/>
                  </a:cubicBezTo>
                  <a:cubicBezTo>
                    <a:pt x="35121" y="44820"/>
                    <a:pt x="25912" y="38753"/>
                    <a:pt x="13989" y="38753"/>
                  </a:cubicBezTo>
                  <a:cubicBezTo>
                    <a:pt x="10181" y="38753"/>
                    <a:pt x="6095" y="39372"/>
                    <a:pt x="1672" y="40826"/>
                  </a:cubicBezTo>
                  <a:cubicBezTo>
                    <a:pt x="590" y="41178"/>
                    <a:pt x="0" y="42342"/>
                    <a:pt x="355" y="43422"/>
                  </a:cubicBezTo>
                  <a:cubicBezTo>
                    <a:pt x="639" y="44288"/>
                    <a:pt x="1444" y="44836"/>
                    <a:pt x="2308" y="44836"/>
                  </a:cubicBezTo>
                  <a:cubicBezTo>
                    <a:pt x="2523" y="44836"/>
                    <a:pt x="2741" y="44803"/>
                    <a:pt x="2955" y="44732"/>
                  </a:cubicBezTo>
                  <a:cubicBezTo>
                    <a:pt x="6998" y="43404"/>
                    <a:pt x="10690" y="42830"/>
                    <a:pt x="14128" y="42830"/>
                  </a:cubicBezTo>
                  <a:cubicBezTo>
                    <a:pt x="24623" y="42830"/>
                    <a:pt x="32745" y="48179"/>
                    <a:pt x="41223" y="53763"/>
                  </a:cubicBezTo>
                  <a:cubicBezTo>
                    <a:pt x="49247" y="59049"/>
                    <a:pt x="57480" y="64473"/>
                    <a:pt x="67641" y="64473"/>
                  </a:cubicBezTo>
                  <a:cubicBezTo>
                    <a:pt x="70699" y="64473"/>
                    <a:pt x="73934" y="63980"/>
                    <a:pt x="77389" y="62846"/>
                  </a:cubicBezTo>
                  <a:cubicBezTo>
                    <a:pt x="92282" y="57951"/>
                    <a:pt x="95959" y="45975"/>
                    <a:pt x="99515" y="34392"/>
                  </a:cubicBezTo>
                  <a:cubicBezTo>
                    <a:pt x="103271" y="22158"/>
                    <a:pt x="106819" y="10604"/>
                    <a:pt x="122617" y="5412"/>
                  </a:cubicBezTo>
                  <a:cubicBezTo>
                    <a:pt x="125326" y="4522"/>
                    <a:pt x="127885" y="4129"/>
                    <a:pt x="130332" y="4129"/>
                  </a:cubicBezTo>
                  <a:cubicBezTo>
                    <a:pt x="139193" y="4129"/>
                    <a:pt x="146582" y="9288"/>
                    <a:pt x="154305" y="14681"/>
                  </a:cubicBezTo>
                  <a:cubicBezTo>
                    <a:pt x="162743" y="20570"/>
                    <a:pt x="171403" y="26617"/>
                    <a:pt x="182465" y="26617"/>
                  </a:cubicBezTo>
                  <a:cubicBezTo>
                    <a:pt x="185774" y="26617"/>
                    <a:pt x="189299" y="26076"/>
                    <a:pt x="193097" y="24827"/>
                  </a:cubicBezTo>
                  <a:cubicBezTo>
                    <a:pt x="194175" y="24473"/>
                    <a:pt x="194762" y="23311"/>
                    <a:pt x="194407" y="22232"/>
                  </a:cubicBezTo>
                  <a:cubicBezTo>
                    <a:pt x="194123" y="21367"/>
                    <a:pt x="193318" y="20817"/>
                    <a:pt x="192455" y="20817"/>
                  </a:cubicBezTo>
                  <a:cubicBezTo>
                    <a:pt x="192242" y="20817"/>
                    <a:pt x="192025" y="20851"/>
                    <a:pt x="191812" y="20921"/>
                  </a:cubicBezTo>
                  <a:cubicBezTo>
                    <a:pt x="188496" y="22010"/>
                    <a:pt x="185415" y="22488"/>
                    <a:pt x="182509" y="22488"/>
                  </a:cubicBezTo>
                  <a:cubicBezTo>
                    <a:pt x="172674" y="22488"/>
                    <a:pt x="164843" y="17021"/>
                    <a:pt x="156659" y="11309"/>
                  </a:cubicBezTo>
                  <a:cubicBezTo>
                    <a:pt x="148666" y="5729"/>
                    <a:pt x="140460" y="1"/>
                    <a:pt x="130375" y="1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3034500" y="3237675"/>
              <a:ext cx="622100" cy="594225"/>
            </a:xfrm>
            <a:custGeom>
              <a:rect b="b" l="l" r="r" t="t"/>
              <a:pathLst>
                <a:path extrusionOk="0" h="23769" w="24884">
                  <a:moveTo>
                    <a:pt x="1512" y="0"/>
                  </a:moveTo>
                  <a:cubicBezTo>
                    <a:pt x="1153" y="0"/>
                    <a:pt x="794" y="141"/>
                    <a:pt x="525" y="421"/>
                  </a:cubicBezTo>
                  <a:cubicBezTo>
                    <a:pt x="1" y="966"/>
                    <a:pt x="18" y="1834"/>
                    <a:pt x="563" y="2358"/>
                  </a:cubicBezTo>
                  <a:lnTo>
                    <a:pt x="22454" y="23387"/>
                  </a:lnTo>
                  <a:cubicBezTo>
                    <a:pt x="22708" y="23632"/>
                    <a:pt x="23047" y="23768"/>
                    <a:pt x="23398" y="23768"/>
                  </a:cubicBezTo>
                  <a:cubicBezTo>
                    <a:pt x="23400" y="23768"/>
                    <a:pt x="23402" y="23768"/>
                    <a:pt x="23404" y="23768"/>
                  </a:cubicBezTo>
                  <a:cubicBezTo>
                    <a:pt x="23964" y="23768"/>
                    <a:pt x="24466" y="23429"/>
                    <a:pt x="24675" y="22910"/>
                  </a:cubicBezTo>
                  <a:cubicBezTo>
                    <a:pt x="24884" y="22392"/>
                    <a:pt x="24756" y="21798"/>
                    <a:pt x="24353" y="21410"/>
                  </a:cubicBezTo>
                  <a:lnTo>
                    <a:pt x="2463" y="383"/>
                  </a:lnTo>
                  <a:cubicBezTo>
                    <a:pt x="2197" y="127"/>
                    <a:pt x="1854" y="0"/>
                    <a:pt x="1512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183125" y="2989000"/>
              <a:ext cx="765650" cy="746925"/>
            </a:xfrm>
            <a:custGeom>
              <a:rect b="b" l="l" r="r" t="t"/>
              <a:pathLst>
                <a:path extrusionOk="0" h="29877" w="30626">
                  <a:moveTo>
                    <a:pt x="1509" y="0"/>
                  </a:moveTo>
                  <a:cubicBezTo>
                    <a:pt x="1154" y="0"/>
                    <a:pt x="800" y="137"/>
                    <a:pt x="531" y="411"/>
                  </a:cubicBezTo>
                  <a:cubicBezTo>
                    <a:pt x="0" y="951"/>
                    <a:pt x="8" y="1820"/>
                    <a:pt x="551" y="2350"/>
                  </a:cubicBezTo>
                  <a:lnTo>
                    <a:pt x="28187" y="29484"/>
                  </a:lnTo>
                  <a:cubicBezTo>
                    <a:pt x="28442" y="29736"/>
                    <a:pt x="28788" y="29877"/>
                    <a:pt x="29147" y="29877"/>
                  </a:cubicBezTo>
                  <a:cubicBezTo>
                    <a:pt x="29704" y="29877"/>
                    <a:pt x="30205" y="29540"/>
                    <a:pt x="30415" y="29025"/>
                  </a:cubicBezTo>
                  <a:cubicBezTo>
                    <a:pt x="30626" y="28510"/>
                    <a:pt x="30505" y="27918"/>
                    <a:pt x="30108" y="27529"/>
                  </a:cubicBezTo>
                  <a:lnTo>
                    <a:pt x="2471" y="395"/>
                  </a:lnTo>
                  <a:cubicBezTo>
                    <a:pt x="2204" y="132"/>
                    <a:pt x="1856" y="0"/>
                    <a:pt x="1509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434025" y="2838750"/>
              <a:ext cx="726500" cy="688225"/>
            </a:xfrm>
            <a:custGeom>
              <a:rect b="b" l="l" r="r" t="t"/>
              <a:pathLst>
                <a:path extrusionOk="0" h="27529" w="29060">
                  <a:moveTo>
                    <a:pt x="1515" y="1"/>
                  </a:moveTo>
                  <a:cubicBezTo>
                    <a:pt x="1153" y="1"/>
                    <a:pt x="792" y="144"/>
                    <a:pt x="522" y="427"/>
                  </a:cubicBezTo>
                  <a:cubicBezTo>
                    <a:pt x="0" y="976"/>
                    <a:pt x="23" y="1845"/>
                    <a:pt x="572" y="2365"/>
                  </a:cubicBezTo>
                  <a:lnTo>
                    <a:pt x="26636" y="27151"/>
                  </a:lnTo>
                  <a:cubicBezTo>
                    <a:pt x="26889" y="27394"/>
                    <a:pt x="27227" y="27528"/>
                    <a:pt x="27580" y="27528"/>
                  </a:cubicBezTo>
                  <a:cubicBezTo>
                    <a:pt x="28140" y="27528"/>
                    <a:pt x="28644" y="27187"/>
                    <a:pt x="28852" y="26666"/>
                  </a:cubicBezTo>
                  <a:cubicBezTo>
                    <a:pt x="29060" y="26145"/>
                    <a:pt x="28930" y="25551"/>
                    <a:pt x="28524" y="25165"/>
                  </a:cubicBezTo>
                  <a:lnTo>
                    <a:pt x="2460" y="379"/>
                  </a:lnTo>
                  <a:cubicBezTo>
                    <a:pt x="2195" y="126"/>
                    <a:pt x="1855" y="1"/>
                    <a:pt x="151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3805025" y="2803650"/>
              <a:ext cx="485350" cy="453400"/>
            </a:xfrm>
            <a:custGeom>
              <a:rect b="b" l="l" r="r" t="t"/>
              <a:pathLst>
                <a:path extrusionOk="0" h="18136" w="19414">
                  <a:moveTo>
                    <a:pt x="1520" y="0"/>
                  </a:moveTo>
                  <a:cubicBezTo>
                    <a:pt x="1154" y="0"/>
                    <a:pt x="789" y="146"/>
                    <a:pt x="519" y="434"/>
                  </a:cubicBezTo>
                  <a:cubicBezTo>
                    <a:pt x="1" y="986"/>
                    <a:pt x="29" y="1852"/>
                    <a:pt x="581" y="2370"/>
                  </a:cubicBezTo>
                  <a:lnTo>
                    <a:pt x="16995" y="17765"/>
                  </a:lnTo>
                  <a:cubicBezTo>
                    <a:pt x="17248" y="18003"/>
                    <a:pt x="17581" y="18135"/>
                    <a:pt x="17927" y="18135"/>
                  </a:cubicBezTo>
                  <a:cubicBezTo>
                    <a:pt x="17929" y="18135"/>
                    <a:pt x="17931" y="18135"/>
                    <a:pt x="17932" y="18135"/>
                  </a:cubicBezTo>
                  <a:cubicBezTo>
                    <a:pt x="18495" y="18135"/>
                    <a:pt x="19001" y="17792"/>
                    <a:pt x="19208" y="17269"/>
                  </a:cubicBezTo>
                  <a:cubicBezTo>
                    <a:pt x="19414" y="16747"/>
                    <a:pt x="19281" y="16150"/>
                    <a:pt x="18871" y="15765"/>
                  </a:cubicBezTo>
                  <a:lnTo>
                    <a:pt x="2457" y="371"/>
                  </a:lnTo>
                  <a:cubicBezTo>
                    <a:pt x="2192" y="123"/>
                    <a:pt x="1856" y="0"/>
                    <a:pt x="152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3526400" y="3327425"/>
              <a:ext cx="433125" cy="417975"/>
            </a:xfrm>
            <a:custGeom>
              <a:rect b="b" l="l" r="r" t="t"/>
              <a:pathLst>
                <a:path extrusionOk="0" h="16719" w="17325">
                  <a:moveTo>
                    <a:pt x="2264" y="1"/>
                  </a:moveTo>
                  <a:cubicBezTo>
                    <a:pt x="1732" y="1"/>
                    <a:pt x="1200" y="206"/>
                    <a:pt x="797" y="617"/>
                  </a:cubicBezTo>
                  <a:cubicBezTo>
                    <a:pt x="1" y="1428"/>
                    <a:pt x="14" y="2732"/>
                    <a:pt x="827" y="3526"/>
                  </a:cubicBezTo>
                  <a:lnTo>
                    <a:pt x="13666" y="16129"/>
                  </a:lnTo>
                  <a:cubicBezTo>
                    <a:pt x="14050" y="16507"/>
                    <a:pt x="14567" y="16718"/>
                    <a:pt x="15106" y="16718"/>
                  </a:cubicBezTo>
                  <a:cubicBezTo>
                    <a:pt x="15940" y="16718"/>
                    <a:pt x="16692" y="16214"/>
                    <a:pt x="17008" y="15441"/>
                  </a:cubicBezTo>
                  <a:cubicBezTo>
                    <a:pt x="17325" y="14668"/>
                    <a:pt x="17142" y="13780"/>
                    <a:pt x="16545" y="13195"/>
                  </a:cubicBezTo>
                  <a:lnTo>
                    <a:pt x="3708" y="593"/>
                  </a:lnTo>
                  <a:cubicBezTo>
                    <a:pt x="3307" y="198"/>
                    <a:pt x="2786" y="1"/>
                    <a:pt x="2264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3750125" y="3140125"/>
              <a:ext cx="428900" cy="403975"/>
            </a:xfrm>
            <a:custGeom>
              <a:rect b="b" l="l" r="r" t="t"/>
              <a:pathLst>
                <a:path extrusionOk="0" h="16159" w="17156">
                  <a:moveTo>
                    <a:pt x="2268" y="1"/>
                  </a:moveTo>
                  <a:cubicBezTo>
                    <a:pt x="1724" y="1"/>
                    <a:pt x="1181" y="215"/>
                    <a:pt x="777" y="640"/>
                  </a:cubicBezTo>
                  <a:cubicBezTo>
                    <a:pt x="0" y="1458"/>
                    <a:pt x="26" y="2750"/>
                    <a:pt x="839" y="3535"/>
                  </a:cubicBezTo>
                  <a:lnTo>
                    <a:pt x="13518" y="15593"/>
                  </a:lnTo>
                  <a:cubicBezTo>
                    <a:pt x="13900" y="15955"/>
                    <a:pt x="14405" y="16158"/>
                    <a:pt x="14931" y="16158"/>
                  </a:cubicBezTo>
                  <a:cubicBezTo>
                    <a:pt x="14932" y="16158"/>
                    <a:pt x="14934" y="16158"/>
                    <a:pt x="14936" y="16158"/>
                  </a:cubicBezTo>
                  <a:cubicBezTo>
                    <a:pt x="15776" y="16158"/>
                    <a:pt x="16533" y="15647"/>
                    <a:pt x="16844" y="14866"/>
                  </a:cubicBezTo>
                  <a:cubicBezTo>
                    <a:pt x="17156" y="14085"/>
                    <a:pt x="16961" y="13192"/>
                    <a:pt x="16351" y="12613"/>
                  </a:cubicBezTo>
                  <a:lnTo>
                    <a:pt x="3672" y="555"/>
                  </a:lnTo>
                  <a:cubicBezTo>
                    <a:pt x="3276" y="185"/>
                    <a:pt x="2771" y="1"/>
                    <a:pt x="2268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007475" y="2994225"/>
              <a:ext cx="301425" cy="279975"/>
            </a:xfrm>
            <a:custGeom>
              <a:rect b="b" l="l" r="r" t="t"/>
              <a:pathLst>
                <a:path extrusionOk="0" h="11199" w="12057">
                  <a:moveTo>
                    <a:pt x="2278" y="0"/>
                  </a:moveTo>
                  <a:cubicBezTo>
                    <a:pt x="1730" y="0"/>
                    <a:pt x="1183" y="218"/>
                    <a:pt x="778" y="650"/>
                  </a:cubicBezTo>
                  <a:cubicBezTo>
                    <a:pt x="1" y="1480"/>
                    <a:pt x="44" y="2782"/>
                    <a:pt x="875" y="3558"/>
                  </a:cubicBezTo>
                  <a:lnTo>
                    <a:pt x="8429" y="10643"/>
                  </a:lnTo>
                  <a:cubicBezTo>
                    <a:pt x="8809" y="11000"/>
                    <a:pt x="9312" y="11199"/>
                    <a:pt x="9834" y="11199"/>
                  </a:cubicBezTo>
                  <a:cubicBezTo>
                    <a:pt x="10678" y="11199"/>
                    <a:pt x="11436" y="10683"/>
                    <a:pt x="11746" y="9898"/>
                  </a:cubicBezTo>
                  <a:cubicBezTo>
                    <a:pt x="12056" y="9114"/>
                    <a:pt x="11856" y="8220"/>
                    <a:pt x="11241" y="7643"/>
                  </a:cubicBezTo>
                  <a:lnTo>
                    <a:pt x="3687" y="559"/>
                  </a:lnTo>
                  <a:cubicBezTo>
                    <a:pt x="3290" y="185"/>
                    <a:pt x="2784" y="0"/>
                    <a:pt x="2278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297450" y="3491300"/>
              <a:ext cx="377650" cy="357750"/>
            </a:xfrm>
            <a:custGeom>
              <a:rect b="b" l="l" r="r" t="t"/>
              <a:pathLst>
                <a:path extrusionOk="0" h="14310" w="15106">
                  <a:moveTo>
                    <a:pt x="2269" y="0"/>
                  </a:moveTo>
                  <a:cubicBezTo>
                    <a:pt x="1730" y="0"/>
                    <a:pt x="1190" y="211"/>
                    <a:pt x="787" y="631"/>
                  </a:cubicBezTo>
                  <a:cubicBezTo>
                    <a:pt x="1" y="1450"/>
                    <a:pt x="27" y="2752"/>
                    <a:pt x="845" y="3538"/>
                  </a:cubicBezTo>
                  <a:lnTo>
                    <a:pt x="11462" y="13735"/>
                  </a:lnTo>
                  <a:cubicBezTo>
                    <a:pt x="11844" y="14105"/>
                    <a:pt x="12354" y="14310"/>
                    <a:pt x="12886" y="14310"/>
                  </a:cubicBezTo>
                  <a:cubicBezTo>
                    <a:pt x="13724" y="14310"/>
                    <a:pt x="14479" y="13800"/>
                    <a:pt x="14792" y="13021"/>
                  </a:cubicBezTo>
                  <a:cubicBezTo>
                    <a:pt x="15106" y="12243"/>
                    <a:pt x="14914" y="11353"/>
                    <a:pt x="14309" y="10771"/>
                  </a:cubicBezTo>
                  <a:lnTo>
                    <a:pt x="3694" y="573"/>
                  </a:lnTo>
                  <a:cubicBezTo>
                    <a:pt x="3295" y="190"/>
                    <a:pt x="2782" y="0"/>
                    <a:pt x="2269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568150" y="2473425"/>
              <a:ext cx="149550" cy="778625"/>
            </a:xfrm>
            <a:custGeom>
              <a:rect b="b" l="l" r="r" t="t"/>
              <a:pathLst>
                <a:path extrusionOk="0" h="31145" w="5982">
                  <a:moveTo>
                    <a:pt x="4549" y="1"/>
                  </a:moveTo>
                  <a:cubicBezTo>
                    <a:pt x="3859" y="1"/>
                    <a:pt x="3251" y="517"/>
                    <a:pt x="3175" y="1222"/>
                  </a:cubicBezTo>
                  <a:lnTo>
                    <a:pt x="83" y="29626"/>
                  </a:lnTo>
                  <a:cubicBezTo>
                    <a:pt x="0" y="30378"/>
                    <a:pt x="544" y="31055"/>
                    <a:pt x="1296" y="31137"/>
                  </a:cubicBezTo>
                  <a:cubicBezTo>
                    <a:pt x="1346" y="31142"/>
                    <a:pt x="1396" y="31145"/>
                    <a:pt x="1447" y="31145"/>
                  </a:cubicBezTo>
                  <a:cubicBezTo>
                    <a:pt x="2146" y="31143"/>
                    <a:pt x="2732" y="30617"/>
                    <a:pt x="2808" y="29923"/>
                  </a:cubicBezTo>
                  <a:lnTo>
                    <a:pt x="5899" y="1519"/>
                  </a:lnTo>
                  <a:cubicBezTo>
                    <a:pt x="5982" y="766"/>
                    <a:pt x="5437" y="90"/>
                    <a:pt x="4685" y="8"/>
                  </a:cubicBezTo>
                  <a:cubicBezTo>
                    <a:pt x="4640" y="3"/>
                    <a:pt x="4594" y="1"/>
                    <a:pt x="454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833300" y="2324250"/>
              <a:ext cx="180825" cy="1032750"/>
            </a:xfrm>
            <a:custGeom>
              <a:rect b="b" l="l" r="r" t="t"/>
              <a:pathLst>
                <a:path extrusionOk="0" h="41310" w="7233">
                  <a:moveTo>
                    <a:pt x="5776" y="0"/>
                  </a:moveTo>
                  <a:cubicBezTo>
                    <a:pt x="5092" y="0"/>
                    <a:pt x="4502" y="522"/>
                    <a:pt x="4423" y="1220"/>
                  </a:cubicBezTo>
                  <a:lnTo>
                    <a:pt x="85" y="39785"/>
                  </a:lnTo>
                  <a:cubicBezTo>
                    <a:pt x="0" y="40537"/>
                    <a:pt x="542" y="41216"/>
                    <a:pt x="1294" y="41300"/>
                  </a:cubicBezTo>
                  <a:cubicBezTo>
                    <a:pt x="1345" y="41307"/>
                    <a:pt x="1397" y="41309"/>
                    <a:pt x="1449" y="41309"/>
                  </a:cubicBezTo>
                  <a:cubicBezTo>
                    <a:pt x="2146" y="41308"/>
                    <a:pt x="2731" y="40785"/>
                    <a:pt x="2808" y="40092"/>
                  </a:cubicBezTo>
                  <a:lnTo>
                    <a:pt x="7147" y="1526"/>
                  </a:lnTo>
                  <a:cubicBezTo>
                    <a:pt x="7232" y="774"/>
                    <a:pt x="6691" y="96"/>
                    <a:pt x="5939" y="10"/>
                  </a:cubicBezTo>
                  <a:cubicBezTo>
                    <a:pt x="5884" y="4"/>
                    <a:pt x="5830" y="0"/>
                    <a:pt x="57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145650" y="2345225"/>
              <a:ext cx="175925" cy="989425"/>
            </a:xfrm>
            <a:custGeom>
              <a:rect b="b" l="l" r="r" t="t"/>
              <a:pathLst>
                <a:path extrusionOk="0" h="39577" w="7037">
                  <a:moveTo>
                    <a:pt x="5591" y="0"/>
                  </a:moveTo>
                  <a:cubicBezTo>
                    <a:pt x="4905" y="0"/>
                    <a:pt x="4307" y="516"/>
                    <a:pt x="4228" y="1217"/>
                  </a:cubicBezTo>
                  <a:lnTo>
                    <a:pt x="85" y="38053"/>
                  </a:lnTo>
                  <a:cubicBezTo>
                    <a:pt x="1" y="38805"/>
                    <a:pt x="541" y="39483"/>
                    <a:pt x="1294" y="39568"/>
                  </a:cubicBezTo>
                  <a:cubicBezTo>
                    <a:pt x="1345" y="39574"/>
                    <a:pt x="1397" y="39576"/>
                    <a:pt x="1449" y="39576"/>
                  </a:cubicBezTo>
                  <a:cubicBezTo>
                    <a:pt x="2146" y="39576"/>
                    <a:pt x="2731" y="39052"/>
                    <a:pt x="2809" y="38359"/>
                  </a:cubicBezTo>
                  <a:lnTo>
                    <a:pt x="6951" y="1523"/>
                  </a:lnTo>
                  <a:cubicBezTo>
                    <a:pt x="7036" y="771"/>
                    <a:pt x="6495" y="93"/>
                    <a:pt x="5743" y="9"/>
                  </a:cubicBezTo>
                  <a:cubicBezTo>
                    <a:pt x="5692" y="3"/>
                    <a:pt x="5641" y="0"/>
                    <a:pt x="5591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440425" y="2461825"/>
              <a:ext cx="145450" cy="719000"/>
            </a:xfrm>
            <a:custGeom>
              <a:rect b="b" l="l" r="r" t="t"/>
              <a:pathLst>
                <a:path extrusionOk="0" h="28760" w="5818">
                  <a:moveTo>
                    <a:pt x="4372" y="0"/>
                  </a:moveTo>
                  <a:cubicBezTo>
                    <a:pt x="3685" y="0"/>
                    <a:pt x="3093" y="516"/>
                    <a:pt x="3012" y="1213"/>
                  </a:cubicBezTo>
                  <a:lnTo>
                    <a:pt x="86" y="27236"/>
                  </a:lnTo>
                  <a:cubicBezTo>
                    <a:pt x="0" y="27988"/>
                    <a:pt x="542" y="28666"/>
                    <a:pt x="1294" y="28752"/>
                  </a:cubicBezTo>
                  <a:cubicBezTo>
                    <a:pt x="1345" y="28757"/>
                    <a:pt x="1398" y="28760"/>
                    <a:pt x="1449" y="28760"/>
                  </a:cubicBezTo>
                  <a:cubicBezTo>
                    <a:pt x="2146" y="28760"/>
                    <a:pt x="2731" y="28235"/>
                    <a:pt x="2810" y="27542"/>
                  </a:cubicBezTo>
                  <a:lnTo>
                    <a:pt x="5736" y="1519"/>
                  </a:lnTo>
                  <a:cubicBezTo>
                    <a:pt x="5818" y="769"/>
                    <a:pt x="5277" y="94"/>
                    <a:pt x="4527" y="9"/>
                  </a:cubicBezTo>
                  <a:cubicBezTo>
                    <a:pt x="4475" y="3"/>
                    <a:pt x="4423" y="0"/>
                    <a:pt x="4372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457550" y="2444575"/>
              <a:ext cx="146475" cy="440575"/>
            </a:xfrm>
            <a:custGeom>
              <a:rect b="b" l="l" r="r" t="t"/>
              <a:pathLst>
                <a:path extrusionOk="0" h="17623" w="5859">
                  <a:moveTo>
                    <a:pt x="3681" y="0"/>
                  </a:moveTo>
                  <a:cubicBezTo>
                    <a:pt x="2659" y="0"/>
                    <a:pt x="1763" y="778"/>
                    <a:pt x="1646" y="1827"/>
                  </a:cubicBezTo>
                  <a:lnTo>
                    <a:pt x="127" y="15337"/>
                  </a:lnTo>
                  <a:cubicBezTo>
                    <a:pt x="0" y="16465"/>
                    <a:pt x="811" y="17483"/>
                    <a:pt x="1941" y="17610"/>
                  </a:cubicBezTo>
                  <a:cubicBezTo>
                    <a:pt x="2017" y="17618"/>
                    <a:pt x="2095" y="17622"/>
                    <a:pt x="2172" y="17622"/>
                  </a:cubicBezTo>
                  <a:cubicBezTo>
                    <a:pt x="3219" y="17621"/>
                    <a:pt x="4095" y="16835"/>
                    <a:pt x="4212" y="15796"/>
                  </a:cubicBezTo>
                  <a:lnTo>
                    <a:pt x="5732" y="2286"/>
                  </a:lnTo>
                  <a:cubicBezTo>
                    <a:pt x="5858" y="1158"/>
                    <a:pt x="5046" y="140"/>
                    <a:pt x="3918" y="14"/>
                  </a:cubicBezTo>
                  <a:cubicBezTo>
                    <a:pt x="3838" y="5"/>
                    <a:pt x="3759" y="0"/>
                    <a:pt x="3681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5183650" y="2328025"/>
              <a:ext cx="156000" cy="525225"/>
            </a:xfrm>
            <a:custGeom>
              <a:rect b="b" l="l" r="r" t="t"/>
              <a:pathLst>
                <a:path extrusionOk="0" h="21009" w="6240">
                  <a:moveTo>
                    <a:pt x="4063" y="1"/>
                  </a:moveTo>
                  <a:cubicBezTo>
                    <a:pt x="3034" y="1"/>
                    <a:pt x="2145" y="779"/>
                    <a:pt x="2027" y="1828"/>
                  </a:cubicBezTo>
                  <a:lnTo>
                    <a:pt x="127" y="18723"/>
                  </a:lnTo>
                  <a:cubicBezTo>
                    <a:pt x="0" y="19851"/>
                    <a:pt x="811" y="20868"/>
                    <a:pt x="1939" y="20996"/>
                  </a:cubicBezTo>
                  <a:cubicBezTo>
                    <a:pt x="2017" y="21004"/>
                    <a:pt x="2094" y="21009"/>
                    <a:pt x="2172" y="21009"/>
                  </a:cubicBezTo>
                  <a:cubicBezTo>
                    <a:pt x="3217" y="21008"/>
                    <a:pt x="4095" y="20221"/>
                    <a:pt x="4212" y="19182"/>
                  </a:cubicBezTo>
                  <a:lnTo>
                    <a:pt x="6113" y="2287"/>
                  </a:lnTo>
                  <a:cubicBezTo>
                    <a:pt x="6239" y="1159"/>
                    <a:pt x="5427" y="142"/>
                    <a:pt x="4299" y="14"/>
                  </a:cubicBezTo>
                  <a:cubicBezTo>
                    <a:pt x="4220" y="5"/>
                    <a:pt x="4141" y="1"/>
                    <a:pt x="4063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78200" y="2327550"/>
              <a:ext cx="151650" cy="486700"/>
            </a:xfrm>
            <a:custGeom>
              <a:rect b="b" l="l" r="r" t="t"/>
              <a:pathLst>
                <a:path extrusionOk="0" h="19468" w="6066">
                  <a:moveTo>
                    <a:pt x="3893" y="0"/>
                  </a:moveTo>
                  <a:cubicBezTo>
                    <a:pt x="2865" y="0"/>
                    <a:pt x="1972" y="778"/>
                    <a:pt x="1854" y="1828"/>
                  </a:cubicBezTo>
                  <a:lnTo>
                    <a:pt x="126" y="17183"/>
                  </a:lnTo>
                  <a:cubicBezTo>
                    <a:pt x="0" y="18311"/>
                    <a:pt x="811" y="19328"/>
                    <a:pt x="1941" y="19454"/>
                  </a:cubicBezTo>
                  <a:cubicBezTo>
                    <a:pt x="2017" y="19463"/>
                    <a:pt x="2094" y="19467"/>
                    <a:pt x="2172" y="19467"/>
                  </a:cubicBezTo>
                  <a:cubicBezTo>
                    <a:pt x="3218" y="19466"/>
                    <a:pt x="4095" y="18680"/>
                    <a:pt x="4212" y="17641"/>
                  </a:cubicBezTo>
                  <a:lnTo>
                    <a:pt x="5940" y="2287"/>
                  </a:lnTo>
                  <a:cubicBezTo>
                    <a:pt x="6066" y="1159"/>
                    <a:pt x="5255" y="141"/>
                    <a:pt x="4127" y="14"/>
                  </a:cubicBezTo>
                  <a:cubicBezTo>
                    <a:pt x="4048" y="5"/>
                    <a:pt x="3970" y="0"/>
                    <a:pt x="3893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591875" y="2456275"/>
              <a:ext cx="143875" cy="429025"/>
            </a:xfrm>
            <a:custGeom>
              <a:rect b="b" l="l" r="r" t="t"/>
              <a:pathLst>
                <a:path extrusionOk="0" h="17161" w="5755">
                  <a:moveTo>
                    <a:pt x="3584" y="0"/>
                  </a:moveTo>
                  <a:cubicBezTo>
                    <a:pt x="2550" y="0"/>
                    <a:pt x="1659" y="781"/>
                    <a:pt x="1544" y="1833"/>
                  </a:cubicBezTo>
                  <a:lnTo>
                    <a:pt x="124" y="14882"/>
                  </a:lnTo>
                  <a:cubicBezTo>
                    <a:pt x="0" y="16012"/>
                    <a:pt x="815" y="17025"/>
                    <a:pt x="1945" y="17149"/>
                  </a:cubicBezTo>
                  <a:cubicBezTo>
                    <a:pt x="2020" y="17157"/>
                    <a:pt x="2094" y="17161"/>
                    <a:pt x="2169" y="17161"/>
                  </a:cubicBezTo>
                  <a:cubicBezTo>
                    <a:pt x="3218" y="17159"/>
                    <a:pt x="4097" y="16369"/>
                    <a:pt x="4211" y="15328"/>
                  </a:cubicBezTo>
                  <a:lnTo>
                    <a:pt x="5632" y="2279"/>
                  </a:lnTo>
                  <a:cubicBezTo>
                    <a:pt x="5754" y="1151"/>
                    <a:pt x="4939" y="136"/>
                    <a:pt x="3810" y="13"/>
                  </a:cubicBezTo>
                  <a:cubicBezTo>
                    <a:pt x="3734" y="4"/>
                    <a:pt x="3659" y="0"/>
                    <a:pt x="3584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2559400" y="3377800"/>
              <a:ext cx="131550" cy="686950"/>
            </a:xfrm>
            <a:custGeom>
              <a:rect b="b" l="l" r="r" t="t"/>
              <a:pathLst>
                <a:path extrusionOk="0" h="27478" w="5262">
                  <a:moveTo>
                    <a:pt x="1431" y="0"/>
                  </a:moveTo>
                  <a:cubicBezTo>
                    <a:pt x="1390" y="0"/>
                    <a:pt x="1348" y="2"/>
                    <a:pt x="1306" y="6"/>
                  </a:cubicBezTo>
                  <a:cubicBezTo>
                    <a:pt x="553" y="78"/>
                    <a:pt x="1" y="749"/>
                    <a:pt x="73" y="1502"/>
                  </a:cubicBezTo>
                  <a:lnTo>
                    <a:pt x="2460" y="26238"/>
                  </a:lnTo>
                  <a:cubicBezTo>
                    <a:pt x="2529" y="26940"/>
                    <a:pt x="3119" y="27476"/>
                    <a:pt x="3823" y="27478"/>
                  </a:cubicBezTo>
                  <a:cubicBezTo>
                    <a:pt x="3867" y="27478"/>
                    <a:pt x="3913" y="27475"/>
                    <a:pt x="3958" y="27471"/>
                  </a:cubicBezTo>
                  <a:cubicBezTo>
                    <a:pt x="4711" y="27397"/>
                    <a:pt x="5262" y="26728"/>
                    <a:pt x="5189" y="25975"/>
                  </a:cubicBezTo>
                  <a:lnTo>
                    <a:pt x="2802" y="1238"/>
                  </a:lnTo>
                  <a:cubicBezTo>
                    <a:pt x="2734" y="527"/>
                    <a:pt x="2144" y="0"/>
                    <a:pt x="1431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2221450" y="3292150"/>
              <a:ext cx="172525" cy="983000"/>
            </a:xfrm>
            <a:custGeom>
              <a:rect b="b" l="l" r="r" t="t"/>
              <a:pathLst>
                <a:path extrusionOk="0" h="39320" w="6901">
                  <a:moveTo>
                    <a:pt x="1442" y="1"/>
                  </a:moveTo>
                  <a:cubicBezTo>
                    <a:pt x="1393" y="1"/>
                    <a:pt x="1344" y="3"/>
                    <a:pt x="1295" y="9"/>
                  </a:cubicBezTo>
                  <a:cubicBezTo>
                    <a:pt x="543" y="91"/>
                    <a:pt x="0" y="768"/>
                    <a:pt x="83" y="1520"/>
                  </a:cubicBezTo>
                  <a:lnTo>
                    <a:pt x="4094" y="38099"/>
                  </a:lnTo>
                  <a:cubicBezTo>
                    <a:pt x="4169" y="38793"/>
                    <a:pt x="4755" y="39319"/>
                    <a:pt x="5455" y="39320"/>
                  </a:cubicBezTo>
                  <a:cubicBezTo>
                    <a:pt x="5505" y="39320"/>
                    <a:pt x="5555" y="39317"/>
                    <a:pt x="5606" y="39312"/>
                  </a:cubicBezTo>
                  <a:cubicBezTo>
                    <a:pt x="6358" y="39229"/>
                    <a:pt x="6901" y="38552"/>
                    <a:pt x="6818" y="37800"/>
                  </a:cubicBezTo>
                  <a:lnTo>
                    <a:pt x="2807" y="1222"/>
                  </a:lnTo>
                  <a:cubicBezTo>
                    <a:pt x="2730" y="518"/>
                    <a:pt x="2128" y="1"/>
                    <a:pt x="1442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910500" y="2234200"/>
              <a:ext cx="409225" cy="633100"/>
            </a:xfrm>
            <a:custGeom>
              <a:rect b="b" l="l" r="r" t="t"/>
              <a:pathLst>
                <a:path extrusionOk="0" h="25324" w="16369">
                  <a:moveTo>
                    <a:pt x="1563" y="1"/>
                  </a:moveTo>
                  <a:cubicBezTo>
                    <a:pt x="1325" y="1"/>
                    <a:pt x="1085" y="63"/>
                    <a:pt x="865" y="193"/>
                  </a:cubicBezTo>
                  <a:cubicBezTo>
                    <a:pt x="217" y="577"/>
                    <a:pt x="0" y="1411"/>
                    <a:pt x="380" y="2062"/>
                  </a:cubicBezTo>
                  <a:lnTo>
                    <a:pt x="13755" y="24650"/>
                  </a:lnTo>
                  <a:cubicBezTo>
                    <a:pt x="14002" y="25068"/>
                    <a:pt x="14451" y="25323"/>
                    <a:pt x="14936" y="25323"/>
                  </a:cubicBezTo>
                  <a:cubicBezTo>
                    <a:pt x="15428" y="25322"/>
                    <a:pt x="15882" y="25058"/>
                    <a:pt x="16126" y="24630"/>
                  </a:cubicBezTo>
                  <a:cubicBezTo>
                    <a:pt x="16369" y="24203"/>
                    <a:pt x="16365" y="23677"/>
                    <a:pt x="16114" y="23254"/>
                  </a:cubicBezTo>
                  <a:lnTo>
                    <a:pt x="2739" y="667"/>
                  </a:lnTo>
                  <a:cubicBezTo>
                    <a:pt x="2482" y="239"/>
                    <a:pt x="2028" y="1"/>
                    <a:pt x="156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142275" y="1963275"/>
              <a:ext cx="567250" cy="881250"/>
            </a:xfrm>
            <a:custGeom>
              <a:rect b="b" l="l" r="r" t="t"/>
              <a:pathLst>
                <a:path extrusionOk="0" h="35250" w="22690">
                  <a:moveTo>
                    <a:pt x="1564" y="0"/>
                  </a:moveTo>
                  <a:cubicBezTo>
                    <a:pt x="1323" y="0"/>
                    <a:pt x="1078" y="64"/>
                    <a:pt x="856" y="199"/>
                  </a:cubicBezTo>
                  <a:cubicBezTo>
                    <a:pt x="208" y="592"/>
                    <a:pt x="0" y="1436"/>
                    <a:pt x="395" y="2084"/>
                  </a:cubicBezTo>
                  <a:lnTo>
                    <a:pt x="20080" y="34588"/>
                  </a:lnTo>
                  <a:cubicBezTo>
                    <a:pt x="20328" y="34999"/>
                    <a:pt x="20774" y="35249"/>
                    <a:pt x="21254" y="35249"/>
                  </a:cubicBezTo>
                  <a:cubicBezTo>
                    <a:pt x="21748" y="35249"/>
                    <a:pt x="22204" y="34982"/>
                    <a:pt x="22447" y="34551"/>
                  </a:cubicBezTo>
                  <a:cubicBezTo>
                    <a:pt x="22689" y="34120"/>
                    <a:pt x="22681" y="33591"/>
                    <a:pt x="22425" y="33168"/>
                  </a:cubicBezTo>
                  <a:lnTo>
                    <a:pt x="2740" y="663"/>
                  </a:lnTo>
                  <a:cubicBezTo>
                    <a:pt x="2482" y="236"/>
                    <a:pt x="2029" y="0"/>
                    <a:pt x="156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433950" y="2460025"/>
              <a:ext cx="293500" cy="401625"/>
            </a:xfrm>
            <a:custGeom>
              <a:rect b="b" l="l" r="r" t="t"/>
              <a:pathLst>
                <a:path extrusionOk="0" h="16065" w="11740">
                  <a:moveTo>
                    <a:pt x="2344" y="1"/>
                  </a:moveTo>
                  <a:cubicBezTo>
                    <a:pt x="1982" y="1"/>
                    <a:pt x="1615" y="97"/>
                    <a:pt x="1282" y="298"/>
                  </a:cubicBezTo>
                  <a:cubicBezTo>
                    <a:pt x="311" y="887"/>
                    <a:pt x="0" y="2150"/>
                    <a:pt x="588" y="3122"/>
                  </a:cubicBezTo>
                  <a:lnTo>
                    <a:pt x="7826" y="15073"/>
                  </a:lnTo>
                  <a:cubicBezTo>
                    <a:pt x="8199" y="15688"/>
                    <a:pt x="8865" y="16064"/>
                    <a:pt x="9583" y="16064"/>
                  </a:cubicBezTo>
                  <a:cubicBezTo>
                    <a:pt x="9584" y="16064"/>
                    <a:pt x="9585" y="16064"/>
                    <a:pt x="9587" y="16064"/>
                  </a:cubicBezTo>
                  <a:cubicBezTo>
                    <a:pt x="10329" y="16064"/>
                    <a:pt x="11013" y="15663"/>
                    <a:pt x="11377" y="15016"/>
                  </a:cubicBezTo>
                  <a:cubicBezTo>
                    <a:pt x="11740" y="14371"/>
                    <a:pt x="11728" y="13578"/>
                    <a:pt x="11344" y="12944"/>
                  </a:cubicBezTo>
                  <a:lnTo>
                    <a:pt x="4106" y="992"/>
                  </a:lnTo>
                  <a:cubicBezTo>
                    <a:pt x="3719" y="354"/>
                    <a:pt x="3040" y="1"/>
                    <a:pt x="2344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6073175" y="2524925"/>
              <a:ext cx="264500" cy="359500"/>
            </a:xfrm>
            <a:custGeom>
              <a:rect b="b" l="l" r="r" t="t"/>
              <a:pathLst>
                <a:path extrusionOk="0" h="14380" w="10580">
                  <a:moveTo>
                    <a:pt x="2347" y="1"/>
                  </a:moveTo>
                  <a:cubicBezTo>
                    <a:pt x="1991" y="1"/>
                    <a:pt x="1630" y="93"/>
                    <a:pt x="1301" y="288"/>
                  </a:cubicBezTo>
                  <a:cubicBezTo>
                    <a:pt x="323" y="866"/>
                    <a:pt x="1" y="2127"/>
                    <a:pt x="579" y="3104"/>
                  </a:cubicBezTo>
                  <a:lnTo>
                    <a:pt x="6659" y="13371"/>
                  </a:lnTo>
                  <a:cubicBezTo>
                    <a:pt x="7028" y="13996"/>
                    <a:pt x="7701" y="14379"/>
                    <a:pt x="8426" y="14379"/>
                  </a:cubicBezTo>
                  <a:cubicBezTo>
                    <a:pt x="8428" y="14379"/>
                    <a:pt x="8429" y="14379"/>
                    <a:pt x="8430" y="14379"/>
                  </a:cubicBezTo>
                  <a:cubicBezTo>
                    <a:pt x="9168" y="14378"/>
                    <a:pt x="9849" y="13982"/>
                    <a:pt x="10214" y="13341"/>
                  </a:cubicBezTo>
                  <a:cubicBezTo>
                    <a:pt x="10580" y="12699"/>
                    <a:pt x="10572" y="11912"/>
                    <a:pt x="10197" y="11277"/>
                  </a:cubicBezTo>
                  <a:lnTo>
                    <a:pt x="4117" y="1009"/>
                  </a:lnTo>
                  <a:cubicBezTo>
                    <a:pt x="3733" y="360"/>
                    <a:pt x="3049" y="1"/>
                    <a:pt x="2347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2541300" y="3360625"/>
              <a:ext cx="138575" cy="398750"/>
            </a:xfrm>
            <a:custGeom>
              <a:rect b="b" l="l" r="r" t="t"/>
              <a:pathLst>
                <a:path extrusionOk="0" h="15950" w="5543">
                  <a:moveTo>
                    <a:pt x="2169" y="0"/>
                  </a:moveTo>
                  <a:cubicBezTo>
                    <a:pt x="2097" y="0"/>
                    <a:pt x="2024" y="4"/>
                    <a:pt x="1951" y="12"/>
                  </a:cubicBezTo>
                  <a:cubicBezTo>
                    <a:pt x="822" y="129"/>
                    <a:pt x="0" y="1139"/>
                    <a:pt x="116" y="2268"/>
                  </a:cubicBezTo>
                  <a:lnTo>
                    <a:pt x="1336" y="14103"/>
                  </a:lnTo>
                  <a:cubicBezTo>
                    <a:pt x="1444" y="15151"/>
                    <a:pt x="2326" y="15948"/>
                    <a:pt x="3379" y="15949"/>
                  </a:cubicBezTo>
                  <a:cubicBezTo>
                    <a:pt x="3450" y="15949"/>
                    <a:pt x="3521" y="15945"/>
                    <a:pt x="3592" y="15939"/>
                  </a:cubicBezTo>
                  <a:cubicBezTo>
                    <a:pt x="4721" y="15822"/>
                    <a:pt x="5543" y="14812"/>
                    <a:pt x="5426" y="13683"/>
                  </a:cubicBezTo>
                  <a:lnTo>
                    <a:pt x="4207" y="1846"/>
                  </a:lnTo>
                  <a:cubicBezTo>
                    <a:pt x="4098" y="789"/>
                    <a:pt x="3205" y="0"/>
                    <a:pt x="2169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2203500" y="3275050"/>
              <a:ext cx="154225" cy="542350"/>
            </a:xfrm>
            <a:custGeom>
              <a:rect b="b" l="l" r="r" t="t"/>
              <a:pathLst>
                <a:path extrusionOk="0" h="21694" w="6169">
                  <a:moveTo>
                    <a:pt x="2166" y="0"/>
                  </a:moveTo>
                  <a:cubicBezTo>
                    <a:pt x="2094" y="0"/>
                    <a:pt x="2022" y="4"/>
                    <a:pt x="1949" y="12"/>
                  </a:cubicBezTo>
                  <a:cubicBezTo>
                    <a:pt x="820" y="130"/>
                    <a:pt x="0" y="1141"/>
                    <a:pt x="119" y="2270"/>
                  </a:cubicBezTo>
                  <a:lnTo>
                    <a:pt x="1962" y="19852"/>
                  </a:lnTo>
                  <a:cubicBezTo>
                    <a:pt x="2071" y="20898"/>
                    <a:pt x="2952" y="21692"/>
                    <a:pt x="4004" y="21694"/>
                  </a:cubicBezTo>
                  <a:cubicBezTo>
                    <a:pt x="4076" y="21694"/>
                    <a:pt x="4148" y="21690"/>
                    <a:pt x="4220" y="21682"/>
                  </a:cubicBezTo>
                  <a:cubicBezTo>
                    <a:pt x="5350" y="21565"/>
                    <a:pt x="6169" y="20553"/>
                    <a:pt x="6050" y="19425"/>
                  </a:cubicBezTo>
                  <a:lnTo>
                    <a:pt x="4207" y="1842"/>
                  </a:lnTo>
                  <a:cubicBezTo>
                    <a:pt x="4097" y="785"/>
                    <a:pt x="3205" y="0"/>
                    <a:pt x="2166" y="0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3007925" y="2405275"/>
              <a:ext cx="569875" cy="566175"/>
            </a:xfrm>
            <a:custGeom>
              <a:rect b="b" l="l" r="r" t="t"/>
              <a:pathLst>
                <a:path extrusionOk="0" h="22647" w="22795">
                  <a:moveTo>
                    <a:pt x="377" y="0"/>
                  </a:moveTo>
                  <a:cubicBezTo>
                    <a:pt x="289" y="0"/>
                    <a:pt x="201" y="34"/>
                    <a:pt x="134" y="100"/>
                  </a:cubicBezTo>
                  <a:cubicBezTo>
                    <a:pt x="1" y="233"/>
                    <a:pt x="0" y="449"/>
                    <a:pt x="133" y="583"/>
                  </a:cubicBezTo>
                  <a:lnTo>
                    <a:pt x="22095" y="22545"/>
                  </a:lnTo>
                  <a:cubicBezTo>
                    <a:pt x="22158" y="22609"/>
                    <a:pt x="22246" y="22646"/>
                    <a:pt x="22337" y="22646"/>
                  </a:cubicBezTo>
                  <a:cubicBezTo>
                    <a:pt x="22642" y="22646"/>
                    <a:pt x="22794" y="22277"/>
                    <a:pt x="22579" y="22061"/>
                  </a:cubicBezTo>
                  <a:lnTo>
                    <a:pt x="618" y="99"/>
                  </a:lnTo>
                  <a:cubicBezTo>
                    <a:pt x="551" y="33"/>
                    <a:pt x="464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243925" y="3214225"/>
              <a:ext cx="659100" cy="655375"/>
            </a:xfrm>
            <a:custGeom>
              <a:rect b="b" l="l" r="r" t="t"/>
              <a:pathLst>
                <a:path extrusionOk="0" h="26215" w="26364">
                  <a:moveTo>
                    <a:pt x="377" y="0"/>
                  </a:moveTo>
                  <a:cubicBezTo>
                    <a:pt x="289" y="0"/>
                    <a:pt x="202" y="34"/>
                    <a:pt x="134" y="101"/>
                  </a:cubicBezTo>
                  <a:cubicBezTo>
                    <a:pt x="0" y="233"/>
                    <a:pt x="0" y="450"/>
                    <a:pt x="134" y="584"/>
                  </a:cubicBezTo>
                  <a:lnTo>
                    <a:pt x="25663" y="26114"/>
                  </a:lnTo>
                  <a:cubicBezTo>
                    <a:pt x="25727" y="26179"/>
                    <a:pt x="25816" y="26214"/>
                    <a:pt x="25906" y="26214"/>
                  </a:cubicBezTo>
                  <a:cubicBezTo>
                    <a:pt x="26211" y="26214"/>
                    <a:pt x="26364" y="25846"/>
                    <a:pt x="26148" y="25629"/>
                  </a:cubicBezTo>
                  <a:lnTo>
                    <a:pt x="620" y="101"/>
                  </a:lnTo>
                  <a:cubicBezTo>
                    <a:pt x="553" y="34"/>
                    <a:pt x="465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 rot="3599956">
              <a:off x="6569056" y="1525867"/>
              <a:ext cx="17150" cy="470665"/>
            </a:xfrm>
            <a:custGeom>
              <a:rect b="b" l="l" r="r" t="t"/>
              <a:pathLst>
                <a:path extrusionOk="0" h="18827" w="686">
                  <a:moveTo>
                    <a:pt x="342" y="1"/>
                  </a:moveTo>
                  <a:cubicBezTo>
                    <a:pt x="154" y="1"/>
                    <a:pt x="0" y="155"/>
                    <a:pt x="0" y="344"/>
                  </a:cubicBezTo>
                  <a:lnTo>
                    <a:pt x="0" y="18483"/>
                  </a:lnTo>
                  <a:cubicBezTo>
                    <a:pt x="0" y="18672"/>
                    <a:pt x="153" y="18826"/>
                    <a:pt x="342" y="18826"/>
                  </a:cubicBezTo>
                  <a:cubicBezTo>
                    <a:pt x="531" y="18826"/>
                    <a:pt x="685" y="18672"/>
                    <a:pt x="685" y="18483"/>
                  </a:cubicBezTo>
                  <a:lnTo>
                    <a:pt x="685" y="344"/>
                  </a:lnTo>
                  <a:cubicBezTo>
                    <a:pt x="685" y="155"/>
                    <a:pt x="53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4"/>
          <p:cNvSpPr txBox="1"/>
          <p:nvPr/>
        </p:nvSpPr>
        <p:spPr>
          <a:xfrm>
            <a:off x="5351225" y="3568300"/>
            <a:ext cx="2646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Un diagnostic difficile</a:t>
            </a:r>
            <a:endParaRPr b="1" sz="16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5"/>
          <p:cNvGrpSpPr/>
          <p:nvPr/>
        </p:nvGrpSpPr>
        <p:grpSpPr>
          <a:xfrm>
            <a:off x="3756162" y="2052473"/>
            <a:ext cx="1626300" cy="1492802"/>
            <a:chOff x="3756162" y="2052473"/>
            <a:chExt cx="1626300" cy="1492802"/>
          </a:xfrm>
        </p:grpSpPr>
        <p:cxnSp>
          <p:nvCxnSpPr>
            <p:cNvPr id="103" name="Google Shape;103;p15"/>
            <p:cNvCxnSpPr/>
            <p:nvPr/>
          </p:nvCxnSpPr>
          <p:spPr>
            <a:xfrm>
              <a:off x="4572488" y="3073675"/>
              <a:ext cx="0" cy="47160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4" name="Google Shape;104;p15"/>
            <p:cNvSpPr/>
            <p:nvPr/>
          </p:nvSpPr>
          <p:spPr>
            <a:xfrm>
              <a:off x="3756162" y="2052473"/>
              <a:ext cx="1626300" cy="10212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5"/>
          <p:cNvSpPr txBox="1"/>
          <p:nvPr/>
        </p:nvSpPr>
        <p:spPr>
          <a:xfrm>
            <a:off x="3932763" y="2142575"/>
            <a:ext cx="12498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1968</a:t>
            </a:r>
            <a:endParaRPr b="1"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3756075" y="2421200"/>
            <a:ext cx="16263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Découverte du syndrome par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Jacqueline Noonan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4160775" y="1348550"/>
            <a:ext cx="793800" cy="793800"/>
          </a:xfrm>
          <a:prstGeom prst="flowChartConnector">
            <a:avLst/>
          </a:prstGeom>
          <a:solidFill>
            <a:schemeClr val="accent5"/>
          </a:solidFill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4394264" y="1510166"/>
            <a:ext cx="350052" cy="450146"/>
          </a:xfrm>
          <a:custGeom>
            <a:rect b="b" l="l" r="r" t="t"/>
            <a:pathLst>
              <a:path extrusionOk="0" h="12752" w="9862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15"/>
          <p:cNvGrpSpPr/>
          <p:nvPr/>
        </p:nvGrpSpPr>
        <p:grpSpPr>
          <a:xfrm>
            <a:off x="1337755" y="2052473"/>
            <a:ext cx="1626300" cy="1492802"/>
            <a:chOff x="1337755" y="2052473"/>
            <a:chExt cx="1626300" cy="1492802"/>
          </a:xfrm>
        </p:grpSpPr>
        <p:cxnSp>
          <p:nvCxnSpPr>
            <p:cNvPr id="110" name="Google Shape;110;p15"/>
            <p:cNvCxnSpPr/>
            <p:nvPr/>
          </p:nvCxnSpPr>
          <p:spPr>
            <a:xfrm>
              <a:off x="2150905" y="3073675"/>
              <a:ext cx="0" cy="47160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1" name="Google Shape;111;p15"/>
            <p:cNvSpPr/>
            <p:nvPr/>
          </p:nvSpPr>
          <p:spPr>
            <a:xfrm>
              <a:off x="1337755" y="2052473"/>
              <a:ext cx="1626300" cy="10212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15"/>
          <p:cNvSpPr txBox="1"/>
          <p:nvPr/>
        </p:nvSpPr>
        <p:spPr>
          <a:xfrm>
            <a:off x="1525993" y="2142575"/>
            <a:ext cx="12498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1938</a:t>
            </a:r>
            <a:endParaRPr b="1"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214950" y="2421200"/>
            <a:ext cx="18333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Découverte du syndrome de Turner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1754018" y="1348550"/>
            <a:ext cx="793800" cy="793800"/>
          </a:xfrm>
          <a:prstGeom prst="flowChartConnector">
            <a:avLst/>
          </a:prstGeom>
          <a:solidFill>
            <a:schemeClr val="accent2"/>
          </a:solidFill>
          <a:ln cap="flat" cmpd="sng" w="7620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5"/>
          <p:cNvGrpSpPr/>
          <p:nvPr/>
        </p:nvGrpSpPr>
        <p:grpSpPr>
          <a:xfrm>
            <a:off x="1944583" y="1511681"/>
            <a:ext cx="412665" cy="447110"/>
            <a:chOff x="-40160700" y="2339625"/>
            <a:chExt cx="290650" cy="316650"/>
          </a:xfrm>
        </p:grpSpPr>
        <p:sp>
          <p:nvSpPr>
            <p:cNvPr id="116" name="Google Shape;116;p15"/>
            <p:cNvSpPr/>
            <p:nvPr/>
          </p:nvSpPr>
          <p:spPr>
            <a:xfrm>
              <a:off x="-40005525" y="2552600"/>
              <a:ext cx="70900" cy="62175"/>
            </a:xfrm>
            <a:custGeom>
              <a:rect b="b" l="l" r="r" t="t"/>
              <a:pathLst>
                <a:path extrusionOk="0" h="2487" w="2836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-40039400" y="2605050"/>
              <a:ext cx="29150" cy="20500"/>
            </a:xfrm>
            <a:custGeom>
              <a:rect b="b" l="l" r="r" t="t"/>
              <a:pathLst>
                <a:path extrusionOk="0" h="820" w="1166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-40079575" y="2584575"/>
              <a:ext cx="19725" cy="19725"/>
            </a:xfrm>
            <a:custGeom>
              <a:rect b="b" l="l" r="r" t="t"/>
              <a:pathLst>
                <a:path extrusionOk="0" h="789" w="789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-40160700" y="2339625"/>
              <a:ext cx="290650" cy="316650"/>
            </a:xfrm>
            <a:custGeom>
              <a:rect b="b" l="l" r="r" t="t"/>
              <a:pathLst>
                <a:path extrusionOk="0" h="12666" w="11626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5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Génèse et historique du syndrome de Noonan</a:t>
            </a:r>
            <a:endParaRPr/>
          </a:p>
        </p:txBody>
      </p:sp>
      <p:grpSp>
        <p:nvGrpSpPr>
          <p:cNvPr id="121" name="Google Shape;121;p15"/>
          <p:cNvGrpSpPr/>
          <p:nvPr/>
        </p:nvGrpSpPr>
        <p:grpSpPr>
          <a:xfrm>
            <a:off x="497285" y="3392983"/>
            <a:ext cx="8149433" cy="1343622"/>
            <a:chOff x="1191856" y="3094586"/>
            <a:chExt cx="7928236" cy="1225709"/>
          </a:xfrm>
        </p:grpSpPr>
        <p:grpSp>
          <p:nvGrpSpPr>
            <p:cNvPr id="122" name="Google Shape;122;p15"/>
            <p:cNvGrpSpPr/>
            <p:nvPr/>
          </p:nvGrpSpPr>
          <p:grpSpPr>
            <a:xfrm rot="5400000">
              <a:off x="2584719" y="1701723"/>
              <a:ext cx="1225709" cy="4011436"/>
              <a:chOff x="2747450" y="237700"/>
              <a:chExt cx="2100975" cy="521507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2839075" y="53723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4004475" y="53723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15"/>
            <p:cNvGrpSpPr/>
            <p:nvPr/>
          </p:nvGrpSpPr>
          <p:grpSpPr>
            <a:xfrm flipH="1" rot="5400000">
              <a:off x="6501519" y="1701723"/>
              <a:ext cx="1225709" cy="4011436"/>
              <a:chOff x="2747450" y="237700"/>
              <a:chExt cx="2100975" cy="5215075"/>
            </a:xfrm>
          </p:grpSpPr>
          <p:sp>
            <p:nvSpPr>
              <p:cNvPr id="158" name="Google Shape;158;p15"/>
              <p:cNvSpPr/>
              <p:nvPr/>
            </p:nvSpPr>
            <p:spPr>
              <a:xfrm>
                <a:off x="3099475" y="3101025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19804" y="2444"/>
                    </a:lnTo>
                    <a:cubicBezTo>
                      <a:pt x="21412" y="2444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2839075" y="33325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3139650" y="35639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3099475" y="4105700"/>
                <a:ext cx="535300" cy="61100"/>
              </a:xfrm>
              <a:custGeom>
                <a:rect b="b" l="l" r="r" t="t"/>
                <a:pathLst>
                  <a:path extrusionOk="0" h="2444" w="21412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19804" y="2443"/>
                    </a:lnTo>
                    <a:cubicBezTo>
                      <a:pt x="21412" y="2443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2839075" y="4337175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3"/>
                      <a:pt x="1608" y="2443"/>
                    </a:cubicBezTo>
                    <a:lnTo>
                      <a:pt x="30220" y="2443"/>
                    </a:lnTo>
                    <a:cubicBezTo>
                      <a:pt x="31828" y="2443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3139650" y="4568650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97" y="2379"/>
                    </a:lnTo>
                    <a:cubicBezTo>
                      <a:pt x="19805" y="2379"/>
                      <a:pt x="19805" y="0"/>
                      <a:pt x="18197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3099475" y="207705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19804" y="2380"/>
                    </a:lnTo>
                    <a:cubicBezTo>
                      <a:pt x="21412" y="2380"/>
                      <a:pt x="21412" y="1"/>
                      <a:pt x="19804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2839075" y="230852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1"/>
                    </a:moveTo>
                    <a:cubicBezTo>
                      <a:pt x="0" y="1"/>
                      <a:pt x="0" y="2380"/>
                      <a:pt x="1608" y="2380"/>
                    </a:cubicBezTo>
                    <a:lnTo>
                      <a:pt x="30220" y="2380"/>
                    </a:lnTo>
                    <a:cubicBezTo>
                      <a:pt x="31828" y="2380"/>
                      <a:pt x="31828" y="1"/>
                      <a:pt x="3022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3139650" y="2538400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3099475" y="1072400"/>
                <a:ext cx="535300" cy="59500"/>
              </a:xfrm>
              <a:custGeom>
                <a:rect b="b" l="l" r="r" t="t"/>
                <a:pathLst>
                  <a:path extrusionOk="0" h="2380" w="21412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19804" y="2379"/>
                    </a:lnTo>
                    <a:cubicBezTo>
                      <a:pt x="21412" y="2379"/>
                      <a:pt x="21412" y="0"/>
                      <a:pt x="19804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2839075" y="1303875"/>
                <a:ext cx="795700" cy="59500"/>
              </a:xfrm>
              <a:custGeom>
                <a:rect b="b" l="l" r="r" t="t"/>
                <a:pathLst>
                  <a:path extrusionOk="0" h="2380" w="31828">
                    <a:moveTo>
                      <a:pt x="1608" y="0"/>
                    </a:moveTo>
                    <a:cubicBezTo>
                      <a:pt x="0" y="0"/>
                      <a:pt x="0" y="2379"/>
                      <a:pt x="1608" y="2379"/>
                    </a:cubicBezTo>
                    <a:lnTo>
                      <a:pt x="30220" y="2379"/>
                    </a:lnTo>
                    <a:cubicBezTo>
                      <a:pt x="31828" y="2379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3139650" y="1533725"/>
                <a:ext cx="495125" cy="61125"/>
              </a:xfrm>
              <a:custGeom>
                <a:rect b="b" l="l" r="r" t="t"/>
                <a:pathLst>
                  <a:path extrusionOk="0" h="2445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2839075" y="278300"/>
                <a:ext cx="795700" cy="61100"/>
              </a:xfrm>
              <a:custGeom>
                <a:rect b="b" l="l" r="r" t="t"/>
                <a:pathLst>
                  <a:path extrusionOk="0" h="2444" w="31828">
                    <a:moveTo>
                      <a:pt x="1608" y="0"/>
                    </a:moveTo>
                    <a:cubicBezTo>
                      <a:pt x="0" y="0"/>
                      <a:pt x="0" y="2444"/>
                      <a:pt x="1608" y="2444"/>
                    </a:cubicBezTo>
                    <a:lnTo>
                      <a:pt x="30220" y="2444"/>
                    </a:lnTo>
                    <a:cubicBezTo>
                      <a:pt x="31828" y="2444"/>
                      <a:pt x="31828" y="0"/>
                      <a:pt x="3022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3139650" y="509775"/>
                <a:ext cx="495125" cy="59500"/>
              </a:xfrm>
              <a:custGeom>
                <a:rect b="b" l="l" r="r" t="t"/>
                <a:pathLst>
                  <a:path extrusionOk="0" h="2380" w="19805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97" y="2380"/>
                    </a:lnTo>
                    <a:cubicBezTo>
                      <a:pt x="19805" y="2380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3139650" y="5140900"/>
                <a:ext cx="495125" cy="61100"/>
              </a:xfrm>
              <a:custGeom>
                <a:rect b="b" l="l" r="r" t="t"/>
                <a:pathLst>
                  <a:path extrusionOk="0" h="2444" w="19805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97" y="2444"/>
                    </a:lnTo>
                    <a:cubicBezTo>
                      <a:pt x="19805" y="2444"/>
                      <a:pt x="19805" y="1"/>
                      <a:pt x="18197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4004475" y="3101025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19740" y="2444"/>
                    </a:lnTo>
                    <a:cubicBezTo>
                      <a:pt x="21348" y="2444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4004475" y="33325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4004475" y="35639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4004475" y="4105700"/>
                <a:ext cx="533700" cy="61100"/>
              </a:xfrm>
              <a:custGeom>
                <a:rect b="b" l="l" r="r" t="t"/>
                <a:pathLst>
                  <a:path extrusionOk="0" h="2444" w="21348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19740" y="2443"/>
                    </a:lnTo>
                    <a:cubicBezTo>
                      <a:pt x="21348" y="2443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>
                <a:off x="4004475" y="4337175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3"/>
                      <a:pt x="1608" y="2443"/>
                    </a:cubicBezTo>
                    <a:lnTo>
                      <a:pt x="30221" y="2443"/>
                    </a:lnTo>
                    <a:cubicBezTo>
                      <a:pt x="31829" y="2443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>
                <a:off x="4004475" y="4568650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8133" y="2379"/>
                    </a:lnTo>
                    <a:cubicBezTo>
                      <a:pt x="19740" y="2379"/>
                      <a:pt x="19740" y="0"/>
                      <a:pt x="18133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>
                <a:off x="4004475" y="207705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9740" y="2380"/>
                    </a:lnTo>
                    <a:cubicBezTo>
                      <a:pt x="21348" y="2380"/>
                      <a:pt x="21348" y="1"/>
                      <a:pt x="197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4004475" y="230852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30221" y="2380"/>
                    </a:lnTo>
                    <a:cubicBezTo>
                      <a:pt x="31829" y="2380"/>
                      <a:pt x="31829" y="1"/>
                      <a:pt x="30221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5"/>
              <p:cNvSpPr/>
              <p:nvPr/>
            </p:nvSpPr>
            <p:spPr>
              <a:xfrm>
                <a:off x="4004475" y="2538400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5"/>
              <p:cNvSpPr/>
              <p:nvPr/>
            </p:nvSpPr>
            <p:spPr>
              <a:xfrm>
                <a:off x="4004475" y="1072400"/>
                <a:ext cx="533700" cy="59500"/>
              </a:xfrm>
              <a:custGeom>
                <a:rect b="b" l="l" r="r" t="t"/>
                <a:pathLst>
                  <a:path extrusionOk="0" h="2380" w="21348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19740" y="2379"/>
                    </a:lnTo>
                    <a:cubicBezTo>
                      <a:pt x="21348" y="2379"/>
                      <a:pt x="21348" y="0"/>
                      <a:pt x="19740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5"/>
              <p:cNvSpPr/>
              <p:nvPr/>
            </p:nvSpPr>
            <p:spPr>
              <a:xfrm>
                <a:off x="4004475" y="1303875"/>
                <a:ext cx="795725" cy="59500"/>
              </a:xfrm>
              <a:custGeom>
                <a:rect b="b" l="l" r="r" t="t"/>
                <a:pathLst>
                  <a:path extrusionOk="0" h="2380" w="31829">
                    <a:moveTo>
                      <a:pt x="1608" y="0"/>
                    </a:moveTo>
                    <a:cubicBezTo>
                      <a:pt x="1" y="0"/>
                      <a:pt x="1" y="2379"/>
                      <a:pt x="1608" y="2379"/>
                    </a:cubicBezTo>
                    <a:lnTo>
                      <a:pt x="30221" y="2379"/>
                    </a:lnTo>
                    <a:cubicBezTo>
                      <a:pt x="31829" y="2379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5"/>
              <p:cNvSpPr/>
              <p:nvPr/>
            </p:nvSpPr>
            <p:spPr>
              <a:xfrm>
                <a:off x="4004475" y="1533725"/>
                <a:ext cx="493525" cy="61125"/>
              </a:xfrm>
              <a:custGeom>
                <a:rect b="b" l="l" r="r" t="t"/>
                <a:pathLst>
                  <a:path extrusionOk="0" h="2445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5"/>
              <p:cNvSpPr/>
              <p:nvPr/>
            </p:nvSpPr>
            <p:spPr>
              <a:xfrm>
                <a:off x="4004475" y="278300"/>
                <a:ext cx="795725" cy="61100"/>
              </a:xfrm>
              <a:custGeom>
                <a:rect b="b" l="l" r="r" t="t"/>
                <a:pathLst>
                  <a:path extrusionOk="0" h="2444" w="31829">
                    <a:moveTo>
                      <a:pt x="1608" y="0"/>
                    </a:moveTo>
                    <a:cubicBezTo>
                      <a:pt x="1" y="0"/>
                      <a:pt x="1" y="2444"/>
                      <a:pt x="1608" y="2444"/>
                    </a:cubicBezTo>
                    <a:lnTo>
                      <a:pt x="30221" y="2444"/>
                    </a:lnTo>
                    <a:cubicBezTo>
                      <a:pt x="31829" y="2444"/>
                      <a:pt x="31829" y="0"/>
                      <a:pt x="30221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4004475" y="509775"/>
                <a:ext cx="493525" cy="59500"/>
              </a:xfrm>
              <a:custGeom>
                <a:rect b="b" l="l" r="r" t="t"/>
                <a:pathLst>
                  <a:path extrusionOk="0" h="2380" w="19741">
                    <a:moveTo>
                      <a:pt x="1608" y="1"/>
                    </a:moveTo>
                    <a:cubicBezTo>
                      <a:pt x="1" y="1"/>
                      <a:pt x="1" y="2380"/>
                      <a:pt x="1608" y="2380"/>
                    </a:cubicBezTo>
                    <a:lnTo>
                      <a:pt x="18133" y="2380"/>
                    </a:lnTo>
                    <a:cubicBezTo>
                      <a:pt x="19740" y="2380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4004475" y="5140900"/>
                <a:ext cx="493525" cy="61100"/>
              </a:xfrm>
              <a:custGeom>
                <a:rect b="b" l="l" r="r" t="t"/>
                <a:pathLst>
                  <a:path extrusionOk="0" h="2444" w="19741">
                    <a:moveTo>
                      <a:pt x="1608" y="1"/>
                    </a:moveTo>
                    <a:cubicBezTo>
                      <a:pt x="1" y="1"/>
                      <a:pt x="1" y="2444"/>
                      <a:pt x="1608" y="2444"/>
                    </a:cubicBezTo>
                    <a:lnTo>
                      <a:pt x="18133" y="2444"/>
                    </a:lnTo>
                    <a:cubicBezTo>
                      <a:pt x="19740" y="2444"/>
                      <a:pt x="19740" y="1"/>
                      <a:pt x="18133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80824" y="1"/>
                    </a:moveTo>
                    <a:cubicBezTo>
                      <a:pt x="79216" y="1"/>
                      <a:pt x="77609" y="1078"/>
                      <a:pt x="77609" y="3232"/>
                    </a:cubicBezTo>
                    <a:cubicBezTo>
                      <a:pt x="77609" y="10884"/>
                      <a:pt x="57419" y="16092"/>
                      <a:pt x="41216" y="20335"/>
                    </a:cubicBezTo>
                    <a:cubicBezTo>
                      <a:pt x="19997" y="25865"/>
                      <a:pt x="0" y="31073"/>
                      <a:pt x="0" y="43676"/>
                    </a:cubicBezTo>
                    <a:cubicBezTo>
                      <a:pt x="0" y="56279"/>
                      <a:pt x="19997" y="61487"/>
                      <a:pt x="41216" y="66952"/>
                    </a:cubicBezTo>
                    <a:cubicBezTo>
                      <a:pt x="57419" y="71196"/>
                      <a:pt x="77609" y="76468"/>
                      <a:pt x="77609" y="84056"/>
                    </a:cubicBezTo>
                    <a:cubicBezTo>
                      <a:pt x="77609" y="91707"/>
                      <a:pt x="57419" y="96980"/>
                      <a:pt x="41216" y="101159"/>
                    </a:cubicBezTo>
                    <a:cubicBezTo>
                      <a:pt x="19997" y="106689"/>
                      <a:pt x="0" y="111897"/>
                      <a:pt x="0" y="124500"/>
                    </a:cubicBezTo>
                    <a:cubicBezTo>
                      <a:pt x="0" y="137102"/>
                      <a:pt x="19997" y="142310"/>
                      <a:pt x="41216" y="147840"/>
                    </a:cubicBezTo>
                    <a:cubicBezTo>
                      <a:pt x="57419" y="152084"/>
                      <a:pt x="77609" y="157292"/>
                      <a:pt x="77609" y="164944"/>
                    </a:cubicBezTo>
                    <a:cubicBezTo>
                      <a:pt x="77609" y="172531"/>
                      <a:pt x="57419" y="177803"/>
                      <a:pt x="41216" y="182047"/>
                    </a:cubicBezTo>
                    <a:cubicBezTo>
                      <a:pt x="19997" y="187577"/>
                      <a:pt x="0" y="192785"/>
                      <a:pt x="0" y="205388"/>
                    </a:cubicBezTo>
                    <a:cubicBezTo>
                      <a:pt x="0" y="207124"/>
                      <a:pt x="1415" y="208603"/>
                      <a:pt x="3215" y="208603"/>
                    </a:cubicBezTo>
                    <a:cubicBezTo>
                      <a:pt x="5015" y="208603"/>
                      <a:pt x="6430" y="207124"/>
                      <a:pt x="6430" y="205388"/>
                    </a:cubicBezTo>
                    <a:cubicBezTo>
                      <a:pt x="6430" y="197736"/>
                      <a:pt x="26620" y="192464"/>
                      <a:pt x="42823" y="188284"/>
                    </a:cubicBezTo>
                    <a:cubicBezTo>
                      <a:pt x="63977" y="182754"/>
                      <a:pt x="84039" y="177546"/>
                      <a:pt x="84039" y="164944"/>
                    </a:cubicBezTo>
                    <a:cubicBezTo>
                      <a:pt x="84039" y="152341"/>
                      <a:pt x="63977" y="147133"/>
                      <a:pt x="42823" y="141603"/>
                    </a:cubicBezTo>
                    <a:cubicBezTo>
                      <a:pt x="26620" y="137359"/>
                      <a:pt x="6430" y="132151"/>
                      <a:pt x="6430" y="124500"/>
                    </a:cubicBezTo>
                    <a:cubicBezTo>
                      <a:pt x="6430" y="116912"/>
                      <a:pt x="26620" y="111640"/>
                      <a:pt x="42823" y="107396"/>
                    </a:cubicBezTo>
                    <a:cubicBezTo>
                      <a:pt x="63977" y="101866"/>
                      <a:pt x="84039" y="96658"/>
                      <a:pt x="84039" y="84056"/>
                    </a:cubicBezTo>
                    <a:cubicBezTo>
                      <a:pt x="84039" y="71517"/>
                      <a:pt x="63977" y="66309"/>
                      <a:pt x="42823" y="60779"/>
                    </a:cubicBezTo>
                    <a:cubicBezTo>
                      <a:pt x="26620" y="56536"/>
                      <a:pt x="6430" y="51263"/>
                      <a:pt x="6430" y="43676"/>
                    </a:cubicBezTo>
                    <a:cubicBezTo>
                      <a:pt x="6430" y="36024"/>
                      <a:pt x="26620" y="30752"/>
                      <a:pt x="42823" y="26572"/>
                    </a:cubicBezTo>
                    <a:cubicBezTo>
                      <a:pt x="63977" y="21043"/>
                      <a:pt x="84039" y="15835"/>
                      <a:pt x="84039" y="3232"/>
                    </a:cubicBezTo>
                    <a:cubicBezTo>
                      <a:pt x="84039" y="1078"/>
                      <a:pt x="82431" y="1"/>
                      <a:pt x="80824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2747450" y="237700"/>
                <a:ext cx="2100975" cy="5215075"/>
              </a:xfrm>
              <a:custGeom>
                <a:rect b="b" l="l" r="r" t="t"/>
                <a:pathLst>
                  <a:path extrusionOk="0" h="208603" w="84039">
                    <a:moveTo>
                      <a:pt x="3215" y="1"/>
                    </a:moveTo>
                    <a:cubicBezTo>
                      <a:pt x="1607" y="1"/>
                      <a:pt x="0" y="1078"/>
                      <a:pt x="0" y="3232"/>
                    </a:cubicBezTo>
                    <a:cubicBezTo>
                      <a:pt x="0" y="15835"/>
                      <a:pt x="19997" y="21043"/>
                      <a:pt x="41216" y="26572"/>
                    </a:cubicBezTo>
                    <a:cubicBezTo>
                      <a:pt x="57419" y="30752"/>
                      <a:pt x="77609" y="36024"/>
                      <a:pt x="77609" y="43676"/>
                    </a:cubicBezTo>
                    <a:cubicBezTo>
                      <a:pt x="77609" y="51263"/>
                      <a:pt x="57419" y="56536"/>
                      <a:pt x="41216" y="60779"/>
                    </a:cubicBezTo>
                    <a:cubicBezTo>
                      <a:pt x="19997" y="66309"/>
                      <a:pt x="0" y="71517"/>
                      <a:pt x="0" y="84120"/>
                    </a:cubicBezTo>
                    <a:cubicBezTo>
                      <a:pt x="0" y="96658"/>
                      <a:pt x="19997" y="101866"/>
                      <a:pt x="41216" y="107396"/>
                    </a:cubicBezTo>
                    <a:cubicBezTo>
                      <a:pt x="57419" y="111640"/>
                      <a:pt x="77609" y="116912"/>
                      <a:pt x="77609" y="124500"/>
                    </a:cubicBezTo>
                    <a:cubicBezTo>
                      <a:pt x="77609" y="132151"/>
                      <a:pt x="57419" y="137424"/>
                      <a:pt x="41216" y="141603"/>
                    </a:cubicBezTo>
                    <a:cubicBezTo>
                      <a:pt x="19997" y="147133"/>
                      <a:pt x="0" y="152341"/>
                      <a:pt x="0" y="164944"/>
                    </a:cubicBezTo>
                    <a:cubicBezTo>
                      <a:pt x="0" y="177546"/>
                      <a:pt x="19997" y="182754"/>
                      <a:pt x="41216" y="188284"/>
                    </a:cubicBezTo>
                    <a:cubicBezTo>
                      <a:pt x="57419" y="192464"/>
                      <a:pt x="77609" y="197736"/>
                      <a:pt x="77609" y="205388"/>
                    </a:cubicBezTo>
                    <a:cubicBezTo>
                      <a:pt x="77609" y="207124"/>
                      <a:pt x="79023" y="208603"/>
                      <a:pt x="80824" y="208603"/>
                    </a:cubicBezTo>
                    <a:cubicBezTo>
                      <a:pt x="82560" y="208603"/>
                      <a:pt x="83974" y="207124"/>
                      <a:pt x="84039" y="205388"/>
                    </a:cubicBezTo>
                    <a:cubicBezTo>
                      <a:pt x="84039" y="192785"/>
                      <a:pt x="63977" y="187577"/>
                      <a:pt x="42823" y="182047"/>
                    </a:cubicBezTo>
                    <a:cubicBezTo>
                      <a:pt x="26620" y="177803"/>
                      <a:pt x="6430" y="172595"/>
                      <a:pt x="6430" y="164944"/>
                    </a:cubicBezTo>
                    <a:cubicBezTo>
                      <a:pt x="6430" y="157292"/>
                      <a:pt x="26620" y="152084"/>
                      <a:pt x="42823" y="147840"/>
                    </a:cubicBezTo>
                    <a:cubicBezTo>
                      <a:pt x="63977" y="142310"/>
                      <a:pt x="84039" y="137102"/>
                      <a:pt x="84039" y="124500"/>
                    </a:cubicBezTo>
                    <a:cubicBezTo>
                      <a:pt x="84039" y="111897"/>
                      <a:pt x="63977" y="106689"/>
                      <a:pt x="42823" y="101159"/>
                    </a:cubicBezTo>
                    <a:cubicBezTo>
                      <a:pt x="26620" y="96980"/>
                      <a:pt x="6430" y="91707"/>
                      <a:pt x="6430" y="84120"/>
                    </a:cubicBezTo>
                    <a:cubicBezTo>
                      <a:pt x="6430" y="76468"/>
                      <a:pt x="26620" y="71196"/>
                      <a:pt x="42823" y="66952"/>
                    </a:cubicBezTo>
                    <a:cubicBezTo>
                      <a:pt x="63977" y="61487"/>
                      <a:pt x="84039" y="56279"/>
                      <a:pt x="84039" y="43676"/>
                    </a:cubicBezTo>
                    <a:cubicBezTo>
                      <a:pt x="84039" y="31073"/>
                      <a:pt x="63977" y="25865"/>
                      <a:pt x="42823" y="20335"/>
                    </a:cubicBezTo>
                    <a:cubicBezTo>
                      <a:pt x="26620" y="16092"/>
                      <a:pt x="6430" y="10884"/>
                      <a:pt x="6430" y="3232"/>
                    </a:cubicBezTo>
                    <a:cubicBezTo>
                      <a:pt x="6430" y="1078"/>
                      <a:pt x="4822" y="1"/>
                      <a:pt x="321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90" name="Google Shape;1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2804" y="922750"/>
            <a:ext cx="1725775" cy="230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 peut être atteint et comment ?</a:t>
            </a:r>
            <a:endParaRPr/>
          </a:p>
        </p:txBody>
      </p:sp>
      <p:grpSp>
        <p:nvGrpSpPr>
          <p:cNvPr id="196" name="Google Shape;196;p16"/>
          <p:cNvGrpSpPr/>
          <p:nvPr/>
        </p:nvGrpSpPr>
        <p:grpSpPr>
          <a:xfrm>
            <a:off x="779048" y="4193204"/>
            <a:ext cx="7499711" cy="720802"/>
            <a:chOff x="808801" y="2320751"/>
            <a:chExt cx="8852350" cy="1343027"/>
          </a:xfrm>
        </p:grpSpPr>
        <p:sp>
          <p:nvSpPr>
            <p:cNvPr id="197" name="Google Shape;197;p16"/>
            <p:cNvSpPr/>
            <p:nvPr/>
          </p:nvSpPr>
          <p:spPr>
            <a:xfrm rot="-2922755">
              <a:off x="874633" y="2924360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163" y="0"/>
                    <a:pt x="120" y="17"/>
                    <a:pt x="88" y="49"/>
                  </a:cubicBezTo>
                  <a:cubicBezTo>
                    <a:pt x="1" y="144"/>
                    <a:pt x="70" y="297"/>
                    <a:pt x="199" y="297"/>
                  </a:cubicBezTo>
                  <a:cubicBezTo>
                    <a:pt x="202" y="297"/>
                    <a:pt x="205" y="296"/>
                    <a:pt x="208" y="296"/>
                  </a:cubicBezTo>
                  <a:cubicBezTo>
                    <a:pt x="343" y="296"/>
                    <a:pt x="403" y="132"/>
                    <a:pt x="305" y="42"/>
                  </a:cubicBezTo>
                  <a:cubicBezTo>
                    <a:pt x="277" y="14"/>
                    <a:pt x="241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 rot="-2922755">
              <a:off x="814343" y="2333219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197" y="0"/>
                  </a:moveTo>
                  <a:cubicBezTo>
                    <a:pt x="158" y="0"/>
                    <a:pt x="119" y="15"/>
                    <a:pt x="88" y="46"/>
                  </a:cubicBezTo>
                  <a:cubicBezTo>
                    <a:pt x="0" y="141"/>
                    <a:pt x="70" y="301"/>
                    <a:pt x="199" y="301"/>
                  </a:cubicBezTo>
                  <a:cubicBezTo>
                    <a:pt x="202" y="301"/>
                    <a:pt x="205" y="301"/>
                    <a:pt x="208" y="301"/>
                  </a:cubicBezTo>
                  <a:cubicBezTo>
                    <a:pt x="335" y="293"/>
                    <a:pt x="403" y="128"/>
                    <a:pt x="298" y="39"/>
                  </a:cubicBezTo>
                  <a:cubicBezTo>
                    <a:pt x="269" y="13"/>
                    <a:pt x="233" y="0"/>
                    <a:pt x="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 rot="-2922755">
              <a:off x="884175" y="2877581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62" y="1"/>
                    <a:pt x="49" y="7"/>
                    <a:pt x="38" y="18"/>
                  </a:cubicBezTo>
                  <a:cubicBezTo>
                    <a:pt x="1" y="55"/>
                    <a:pt x="31" y="108"/>
                    <a:pt x="76" y="108"/>
                  </a:cubicBezTo>
                  <a:cubicBezTo>
                    <a:pt x="128" y="108"/>
                    <a:pt x="150" y="48"/>
                    <a:pt x="113" y="18"/>
                  </a:cubicBezTo>
                  <a:cubicBezTo>
                    <a:pt x="102" y="7"/>
                    <a:pt x="89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 rot="-2922755">
              <a:off x="880301" y="283466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1" y="0"/>
                  </a:moveTo>
                  <a:cubicBezTo>
                    <a:pt x="56" y="0"/>
                    <a:pt x="41" y="6"/>
                    <a:pt x="30" y="17"/>
                  </a:cubicBezTo>
                  <a:cubicBezTo>
                    <a:pt x="0" y="55"/>
                    <a:pt x="30" y="107"/>
                    <a:pt x="75" y="107"/>
                  </a:cubicBezTo>
                  <a:cubicBezTo>
                    <a:pt x="120" y="107"/>
                    <a:pt x="142" y="47"/>
                    <a:pt x="113" y="17"/>
                  </a:cubicBezTo>
                  <a:cubicBezTo>
                    <a:pt x="101" y="6"/>
                    <a:pt x="86" y="0"/>
                    <a:pt x="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 rot="-2922755">
              <a:off x="876062" y="2791344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55" y="1"/>
                    <a:pt x="42" y="7"/>
                    <a:pt x="31" y="18"/>
                  </a:cubicBezTo>
                  <a:cubicBezTo>
                    <a:pt x="1" y="55"/>
                    <a:pt x="23" y="108"/>
                    <a:pt x="76" y="108"/>
                  </a:cubicBezTo>
                  <a:cubicBezTo>
                    <a:pt x="121" y="108"/>
                    <a:pt x="143" y="48"/>
                    <a:pt x="106" y="18"/>
                  </a:cubicBezTo>
                  <a:cubicBezTo>
                    <a:pt x="94" y="7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 rot="-2922755">
              <a:off x="871167" y="274837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7" y="0"/>
                  </a:moveTo>
                  <a:cubicBezTo>
                    <a:pt x="62" y="0"/>
                    <a:pt x="47" y="6"/>
                    <a:pt x="38" y="18"/>
                  </a:cubicBezTo>
                  <a:cubicBezTo>
                    <a:pt x="1" y="56"/>
                    <a:pt x="31" y="108"/>
                    <a:pt x="76" y="108"/>
                  </a:cubicBezTo>
                  <a:cubicBezTo>
                    <a:pt x="128" y="108"/>
                    <a:pt x="151" y="48"/>
                    <a:pt x="113" y="11"/>
                  </a:cubicBezTo>
                  <a:cubicBezTo>
                    <a:pt x="103" y="4"/>
                    <a:pt x="90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 rot="-2922755">
              <a:off x="867200" y="270537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5" y="1"/>
                  </a:moveTo>
                  <a:cubicBezTo>
                    <a:pt x="60" y="1"/>
                    <a:pt x="43" y="6"/>
                    <a:pt x="30" y="19"/>
                  </a:cubicBezTo>
                  <a:cubicBezTo>
                    <a:pt x="0" y="56"/>
                    <a:pt x="23" y="109"/>
                    <a:pt x="75" y="109"/>
                  </a:cubicBezTo>
                  <a:cubicBezTo>
                    <a:pt x="120" y="109"/>
                    <a:pt x="143" y="49"/>
                    <a:pt x="105" y="11"/>
                  </a:cubicBezTo>
                  <a:cubicBezTo>
                    <a:pt x="98" y="5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 rot="-2922755">
              <a:off x="862331" y="266246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9" y="0"/>
                  </a:moveTo>
                  <a:cubicBezTo>
                    <a:pt x="65" y="0"/>
                    <a:pt x="50" y="6"/>
                    <a:pt x="38" y="18"/>
                  </a:cubicBezTo>
                  <a:cubicBezTo>
                    <a:pt x="0" y="48"/>
                    <a:pt x="30" y="108"/>
                    <a:pt x="75" y="108"/>
                  </a:cubicBezTo>
                  <a:cubicBezTo>
                    <a:pt x="128" y="108"/>
                    <a:pt x="150" y="48"/>
                    <a:pt x="113" y="11"/>
                  </a:cubicBezTo>
                  <a:cubicBezTo>
                    <a:pt x="103" y="4"/>
                    <a:pt x="91" y="0"/>
                    <a:pt x="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 rot="-2922755">
              <a:off x="858261" y="2619514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77" y="1"/>
                  </a:moveTo>
                  <a:cubicBezTo>
                    <a:pt x="60" y="1"/>
                    <a:pt x="43" y="6"/>
                    <a:pt x="31" y="19"/>
                  </a:cubicBezTo>
                  <a:cubicBezTo>
                    <a:pt x="1" y="49"/>
                    <a:pt x="31" y="109"/>
                    <a:pt x="76" y="109"/>
                  </a:cubicBezTo>
                  <a:cubicBezTo>
                    <a:pt x="128" y="109"/>
                    <a:pt x="143" y="49"/>
                    <a:pt x="113" y="11"/>
                  </a:cubicBezTo>
                  <a:cubicBezTo>
                    <a:pt x="103" y="5"/>
                    <a:pt x="90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 rot="-2922755">
              <a:off x="854099" y="257596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4" y="0"/>
                  </a:moveTo>
                  <a:cubicBezTo>
                    <a:pt x="59" y="0"/>
                    <a:pt x="44" y="8"/>
                    <a:pt x="30" y="21"/>
                  </a:cubicBezTo>
                  <a:cubicBezTo>
                    <a:pt x="1" y="51"/>
                    <a:pt x="23" y="111"/>
                    <a:pt x="75" y="111"/>
                  </a:cubicBezTo>
                  <a:cubicBezTo>
                    <a:pt x="120" y="111"/>
                    <a:pt x="143" y="51"/>
                    <a:pt x="105" y="14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 rot="-2922755">
              <a:off x="849137" y="2532967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80" y="1"/>
                  </a:moveTo>
                  <a:cubicBezTo>
                    <a:pt x="63" y="1"/>
                    <a:pt x="47" y="9"/>
                    <a:pt x="38" y="22"/>
                  </a:cubicBezTo>
                  <a:cubicBezTo>
                    <a:pt x="1" y="52"/>
                    <a:pt x="31" y="112"/>
                    <a:pt x="75" y="112"/>
                  </a:cubicBezTo>
                  <a:cubicBezTo>
                    <a:pt x="128" y="104"/>
                    <a:pt x="150" y="52"/>
                    <a:pt x="113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 rot="-2922755">
              <a:off x="845263" y="249005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9" y="0"/>
                  </a:moveTo>
                  <a:cubicBezTo>
                    <a:pt x="61" y="0"/>
                    <a:pt x="43" y="8"/>
                    <a:pt x="30" y="21"/>
                  </a:cubicBezTo>
                  <a:cubicBezTo>
                    <a:pt x="0" y="51"/>
                    <a:pt x="23" y="111"/>
                    <a:pt x="75" y="111"/>
                  </a:cubicBezTo>
                  <a:cubicBezTo>
                    <a:pt x="120" y="104"/>
                    <a:pt x="142" y="51"/>
                    <a:pt x="112" y="14"/>
                  </a:cubicBezTo>
                  <a:cubicBezTo>
                    <a:pt x="103" y="4"/>
                    <a:pt x="91" y="0"/>
                    <a:pt x="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 rot="-2922755">
              <a:off x="840904" y="244646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55" y="0"/>
                    <a:pt x="42" y="6"/>
                    <a:pt x="31" y="17"/>
                  </a:cubicBezTo>
                  <a:cubicBezTo>
                    <a:pt x="1" y="55"/>
                    <a:pt x="23" y="115"/>
                    <a:pt x="76" y="115"/>
                  </a:cubicBezTo>
                  <a:cubicBezTo>
                    <a:pt x="120" y="107"/>
                    <a:pt x="143" y="47"/>
                    <a:pt x="105" y="17"/>
                  </a:cubicBezTo>
                  <a:cubicBezTo>
                    <a:pt x="94" y="6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 rot="-2922755">
              <a:off x="835989" y="2403450"/>
              <a:ext cx="18786" cy="14432"/>
            </a:xfrm>
            <a:custGeom>
              <a:rect b="b" l="l" r="r" t="t"/>
              <a:pathLst>
                <a:path extrusionOk="0" h="116" w="151">
                  <a:moveTo>
                    <a:pt x="73" y="1"/>
                  </a:moveTo>
                  <a:cubicBezTo>
                    <a:pt x="59" y="1"/>
                    <a:pt x="46" y="6"/>
                    <a:pt x="38" y="18"/>
                  </a:cubicBezTo>
                  <a:cubicBezTo>
                    <a:pt x="1" y="55"/>
                    <a:pt x="31" y="115"/>
                    <a:pt x="76" y="115"/>
                  </a:cubicBezTo>
                  <a:cubicBezTo>
                    <a:pt x="128" y="108"/>
                    <a:pt x="150" y="48"/>
                    <a:pt x="113" y="18"/>
                  </a:cubicBezTo>
                  <a:cubicBezTo>
                    <a:pt x="102" y="6"/>
                    <a:pt x="87" y="1"/>
                    <a:pt x="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 rot="-2922755">
              <a:off x="1022843" y="2906353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1"/>
                  </a:moveTo>
                  <a:cubicBezTo>
                    <a:pt x="194" y="1"/>
                    <a:pt x="191" y="1"/>
                    <a:pt x="188" y="1"/>
                  </a:cubicBezTo>
                  <a:cubicBezTo>
                    <a:pt x="61" y="1"/>
                    <a:pt x="1" y="166"/>
                    <a:pt x="98" y="255"/>
                  </a:cubicBezTo>
                  <a:cubicBezTo>
                    <a:pt x="126" y="283"/>
                    <a:pt x="161" y="297"/>
                    <a:pt x="196" y="297"/>
                  </a:cubicBezTo>
                  <a:cubicBezTo>
                    <a:pt x="236" y="297"/>
                    <a:pt x="276" y="280"/>
                    <a:pt x="308" y="248"/>
                  </a:cubicBezTo>
                  <a:cubicBezTo>
                    <a:pt x="396" y="153"/>
                    <a:pt x="326" y="1"/>
                    <a:pt x="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 rot="-2922755">
              <a:off x="968021" y="2372031"/>
              <a:ext cx="49142" cy="37448"/>
            </a:xfrm>
            <a:custGeom>
              <a:rect b="b" l="l" r="r" t="t"/>
              <a:pathLst>
                <a:path extrusionOk="0" h="301" w="395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0" y="8"/>
                    <a:pt x="0" y="165"/>
                    <a:pt x="98" y="262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 rot="-2922755">
              <a:off x="1032772" y="286556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 rot="-2922755">
              <a:off x="1029024" y="282651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 rot="-2922755">
              <a:off x="1025197" y="278716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 rot="-2922755">
              <a:off x="1020579" y="274811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 rot="-2922755">
              <a:off x="1017154" y="270902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 rot="-2922755">
              <a:off x="1012926" y="2670839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2" y="0"/>
                  </a:moveTo>
                  <a:cubicBezTo>
                    <a:pt x="80" y="0"/>
                    <a:pt x="77" y="1"/>
                    <a:pt x="75" y="1"/>
                  </a:cubicBez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48" y="56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 rot="-2922755">
              <a:off x="1009158" y="263174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 rot="-2922755">
              <a:off x="1005284" y="259240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2" y="53"/>
                    <a:pt x="112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 rot="-2922755">
              <a:off x="1000630" y="255343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50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 rot="-2922755">
              <a:off x="997044" y="2514362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1"/>
                  </a:moveTo>
                  <a:cubicBezTo>
                    <a:pt x="23" y="8"/>
                    <a:pt x="1" y="61"/>
                    <a:pt x="38" y="98"/>
                  </a:cubicBezTo>
                  <a:cubicBezTo>
                    <a:pt x="45" y="107"/>
                    <a:pt x="55" y="112"/>
                    <a:pt x="66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 rot="-2922755">
              <a:off x="992587" y="2475294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 rot="-2922755">
              <a:off x="989231" y="243710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 rot="-2922755">
              <a:off x="1154094" y="2886303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5" y="0"/>
                  </a:moveTo>
                  <a:cubicBezTo>
                    <a:pt x="202" y="0"/>
                    <a:pt x="199" y="0"/>
                    <a:pt x="195" y="1"/>
                  </a:cubicBezTo>
                  <a:cubicBezTo>
                    <a:pt x="61" y="1"/>
                    <a:pt x="1" y="165"/>
                    <a:pt x="98" y="255"/>
                  </a:cubicBezTo>
                  <a:cubicBezTo>
                    <a:pt x="126" y="283"/>
                    <a:pt x="162" y="296"/>
                    <a:pt x="199" y="296"/>
                  </a:cubicBezTo>
                  <a:cubicBezTo>
                    <a:pt x="239" y="296"/>
                    <a:pt x="280" y="279"/>
                    <a:pt x="308" y="248"/>
                  </a:cubicBezTo>
                  <a:cubicBezTo>
                    <a:pt x="403" y="152"/>
                    <a:pt x="334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 rot="-2922755">
              <a:off x="1104762" y="2407550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0" y="8"/>
                    <a:pt x="0" y="173"/>
                    <a:pt x="98" y="262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4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 rot="-2922755">
              <a:off x="1165296" y="285064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2" y="0"/>
                    <a:pt x="0" y="60"/>
                    <a:pt x="37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 rot="-2922755">
              <a:off x="1161101" y="2815491"/>
              <a:ext cx="18661" cy="14058"/>
            </a:xfrm>
            <a:custGeom>
              <a:rect b="b" l="l" r="r" t="t"/>
              <a:pathLst>
                <a:path extrusionOk="0" h="113" w="150">
                  <a:moveTo>
                    <a:pt x="75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 rot="-2922755">
              <a:off x="1158079" y="278125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 rot="-2922755">
              <a:off x="1154527" y="274581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7"/>
                  </a:cubicBezTo>
                  <a:cubicBezTo>
                    <a:pt x="40" y="104"/>
                    <a:pt x="54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 rot="-2922755">
              <a:off x="1150774" y="271139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 rot="-2922755">
              <a:off x="1147418" y="267626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 rot="-2922755">
              <a:off x="1143249" y="2641041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 rot="-2922755">
              <a:off x="1140112" y="2606798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50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 rot="-2922755">
              <a:off x="1136790" y="257137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0"/>
                    <a:pt x="31" y="97"/>
                  </a:cubicBezTo>
                  <a:cubicBezTo>
                    <a:pt x="41" y="108"/>
                    <a:pt x="54" y="112"/>
                    <a:pt x="67" y="112"/>
                  </a:cubicBezTo>
                  <a:cubicBezTo>
                    <a:pt x="84" y="112"/>
                    <a:pt x="101" y="106"/>
                    <a:pt x="113" y="97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 rot="-2922755">
              <a:off x="1132850" y="253703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 rot="-2922755">
              <a:off x="1129493" y="250190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 rot="-2922755">
              <a:off x="1125693" y="246749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 rot="-2922755">
              <a:off x="1277422" y="2863367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8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2" y="300"/>
                    <a:pt x="300" y="232"/>
                    <a:pt x="300" y="150"/>
                  </a:cubicBezTo>
                  <a:cubicBezTo>
                    <a:pt x="300" y="68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 rot="-2922755">
              <a:off x="1228010" y="2441446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2"/>
                    <a:pt x="98" y="262"/>
                  </a:cubicBezTo>
                  <a:cubicBezTo>
                    <a:pt x="126" y="290"/>
                    <a:pt x="162" y="304"/>
                    <a:pt x="198" y="304"/>
                  </a:cubicBezTo>
                  <a:cubicBezTo>
                    <a:pt x="239" y="304"/>
                    <a:pt x="279" y="287"/>
                    <a:pt x="307" y="255"/>
                  </a:cubicBezTo>
                  <a:cubicBezTo>
                    <a:pt x="397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 rot="-2922755">
              <a:off x="1282996" y="283373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1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 rot="-2922755">
              <a:off x="1280284" y="2802991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1"/>
                    <a:pt x="68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 rot="-2922755">
              <a:off x="1276493" y="277203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1"/>
                  </a:moveTo>
                  <a:cubicBezTo>
                    <a:pt x="22" y="8"/>
                    <a:pt x="0" y="61"/>
                    <a:pt x="37" y="98"/>
                  </a:cubicBezTo>
                  <a:cubicBezTo>
                    <a:pt x="47" y="108"/>
                    <a:pt x="58" y="112"/>
                    <a:pt x="68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 rot="-2922755">
              <a:off x="1273692" y="274134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2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 rot="-2922755">
              <a:off x="1270154" y="2710856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50" y="103"/>
                    <a:pt x="64" y="108"/>
                    <a:pt x="79" y="108"/>
                  </a:cubicBezTo>
                  <a:cubicBezTo>
                    <a:pt x="93" y="108"/>
                    <a:pt x="106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 rot="-2922755">
              <a:off x="1267235" y="267963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8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 rot="-2922755">
              <a:off x="1263562" y="264921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 rot="-2922755">
              <a:off x="1260998" y="261879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 rot="-2922755">
              <a:off x="1257931" y="2587121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7" y="1"/>
                  </a:moveTo>
                  <a:cubicBezTo>
                    <a:pt x="23" y="8"/>
                    <a:pt x="0" y="61"/>
                    <a:pt x="30" y="98"/>
                  </a:cubicBezTo>
                  <a:cubicBezTo>
                    <a:pt x="40" y="108"/>
                    <a:pt x="53" y="112"/>
                    <a:pt x="67" y="112"/>
                  </a:cubicBezTo>
                  <a:cubicBezTo>
                    <a:pt x="83" y="112"/>
                    <a:pt x="100" y="107"/>
                    <a:pt x="112" y="98"/>
                  </a:cubicBezTo>
                  <a:cubicBezTo>
                    <a:pt x="142" y="61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 rot="-2922755">
              <a:off x="1254304" y="255680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 rot="-2922755">
              <a:off x="1251741" y="2526391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 rot="-2922755">
              <a:off x="1247848" y="2495089"/>
              <a:ext cx="18786" cy="14058"/>
            </a:xfrm>
            <a:custGeom>
              <a:rect b="b" l="l" r="r" t="t"/>
              <a:pathLst>
                <a:path extrusionOk="0" h="113" w="151">
                  <a:moveTo>
                    <a:pt x="75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90" y="112"/>
                    <a:pt x="105" y="106"/>
                    <a:pt x="113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rot="-2922755">
              <a:off x="1381994" y="2838707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1" y="1"/>
                  </a:moveTo>
                  <a:cubicBezTo>
                    <a:pt x="68" y="1"/>
                    <a:pt x="1" y="68"/>
                    <a:pt x="1" y="151"/>
                  </a:cubicBezTo>
                  <a:cubicBezTo>
                    <a:pt x="1" y="233"/>
                    <a:pt x="68" y="300"/>
                    <a:pt x="151" y="300"/>
                  </a:cubicBezTo>
                  <a:cubicBezTo>
                    <a:pt x="233" y="300"/>
                    <a:pt x="300" y="233"/>
                    <a:pt x="300" y="151"/>
                  </a:cubicBezTo>
                  <a:cubicBezTo>
                    <a:pt x="300" y="68"/>
                    <a:pt x="233" y="1"/>
                    <a:pt x="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 rot="-2922755">
              <a:off x="1344569" y="2473563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7" y="1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2" y="300"/>
                    <a:pt x="299" y="233"/>
                    <a:pt x="299" y="150"/>
                  </a:cubicBezTo>
                  <a:cubicBezTo>
                    <a:pt x="299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 rot="-2922755">
              <a:off x="1388607" y="281513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16" y="1"/>
                    <a:pt x="1" y="61"/>
                    <a:pt x="31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 rot="-2922755">
              <a:off x="1385274" y="2788004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7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10"/>
                    <a:pt x="62" y="115"/>
                    <a:pt x="75" y="115"/>
                  </a:cubicBezTo>
                  <a:cubicBezTo>
                    <a:pt x="88" y="115"/>
                    <a:pt x="101" y="110"/>
                    <a:pt x="112" y="98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 rot="-2922755">
              <a:off x="1382668" y="2761203"/>
              <a:ext cx="17915" cy="14058"/>
            </a:xfrm>
            <a:custGeom>
              <a:rect b="b" l="l" r="r" t="t"/>
              <a:pathLst>
                <a:path extrusionOk="0" h="113" w="144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1" y="108"/>
                    <a:pt x="54" y="112"/>
                    <a:pt x="68" y="112"/>
                  </a:cubicBezTo>
                  <a:cubicBezTo>
                    <a:pt x="84" y="112"/>
                    <a:pt x="101" y="106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 rot="-2922755">
              <a:off x="1379556" y="2734686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 rot="-2922755">
              <a:off x="1377119" y="270825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5" y="104"/>
                    <a:pt x="56" y="108"/>
                    <a:pt x="69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 rot="-2922755">
              <a:off x="1373883" y="268174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2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 rot="-2922755">
              <a:off x="1371642" y="265510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 rot="-2922755">
              <a:off x="1368406" y="262858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7"/>
                    <a:pt x="79" y="107"/>
                  </a:cubicBezTo>
                  <a:cubicBezTo>
                    <a:pt x="93" y="107"/>
                    <a:pt x="106" y="102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 rot="-2922755">
              <a:off x="1366212" y="260204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 rot="-2922755">
              <a:off x="1363845" y="2575128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 rot="-2922755">
              <a:off x="1360609" y="254861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 rot="-2922755">
              <a:off x="1358415" y="252207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 rot="-2922755">
              <a:off x="1476159" y="2813533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7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2" y="300"/>
                    <a:pt x="300" y="232"/>
                    <a:pt x="300" y="150"/>
                  </a:cubicBezTo>
                  <a:cubicBezTo>
                    <a:pt x="300" y="67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 rot="-2922755">
              <a:off x="1437399" y="2504219"/>
              <a:ext cx="50261" cy="36950"/>
            </a:xfrm>
            <a:custGeom>
              <a:rect b="b" l="l" r="r" t="t"/>
              <a:pathLst>
                <a:path extrusionOk="0" h="297" w="404">
                  <a:moveTo>
                    <a:pt x="205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61" y="1"/>
                    <a:pt x="1" y="166"/>
                    <a:pt x="98" y="256"/>
                  </a:cubicBezTo>
                  <a:cubicBezTo>
                    <a:pt x="130" y="284"/>
                    <a:pt x="166" y="297"/>
                    <a:pt x="202" y="297"/>
                  </a:cubicBezTo>
                  <a:cubicBezTo>
                    <a:pt x="243" y="297"/>
                    <a:pt x="284" y="280"/>
                    <a:pt x="315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 rot="-2922755">
              <a:off x="1482417" y="279443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2" y="90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 rot="-2922755">
              <a:off x="1479537" y="2771789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51" y="60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 rot="-2922755">
              <a:off x="1477734" y="2749051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5" y="109"/>
                    <a:pt x="58" y="115"/>
                    <a:pt x="72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 rot="-2922755">
              <a:off x="1475129" y="2727265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50" y="103"/>
                    <a:pt x="65" y="108"/>
                    <a:pt x="79" y="108"/>
                  </a:cubicBezTo>
                  <a:cubicBezTo>
                    <a:pt x="93" y="108"/>
                    <a:pt x="106" y="103"/>
                    <a:pt x="113" y="91"/>
                  </a:cubicBezTo>
                  <a:cubicBezTo>
                    <a:pt x="149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 rot="-2922755">
              <a:off x="1473233" y="270469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 rot="-2922755">
              <a:off x="1470216" y="2682122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5" y="107"/>
                    <a:pt x="79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2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 rot="-2922755">
              <a:off x="1468367" y="2659405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 rot="-2922755">
              <a:off x="1466172" y="263645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0"/>
                    <a:pt x="30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0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 rot="-2922755">
              <a:off x="1463442" y="2613738"/>
              <a:ext cx="18661" cy="14058"/>
            </a:xfrm>
            <a:custGeom>
              <a:rect b="b" l="l" r="r" t="t"/>
              <a:pathLst>
                <a:path extrusionOk="0" h="113" w="150">
                  <a:moveTo>
                    <a:pt x="75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 rot="-2922755">
              <a:off x="1461582" y="259115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7"/>
                    <a:pt x="30" y="97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 rot="-2922755">
              <a:off x="1459034" y="2569338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 rot="-2922755">
              <a:off x="1456992" y="2546720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5" y="101"/>
                    <a:pt x="59" y="107"/>
                    <a:pt x="73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 rot="-2922755">
              <a:off x="1553748" y="2785957"/>
              <a:ext cx="49515" cy="37448"/>
            </a:xfrm>
            <a:custGeom>
              <a:rect b="b" l="l" r="r" t="t"/>
              <a:pathLst>
                <a:path extrusionOk="0" h="301" w="398">
                  <a:moveTo>
                    <a:pt x="195" y="0"/>
                  </a:moveTo>
                  <a:cubicBezTo>
                    <a:pt x="60" y="8"/>
                    <a:pt x="1" y="173"/>
                    <a:pt x="98" y="262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 rot="-2922755">
              <a:off x="1566600" y="2772824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 rot="-2922755">
              <a:off x="1565522" y="275477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 rot="-2922755">
              <a:off x="1562850" y="273602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 rot="-2922755">
              <a:off x="1561449" y="271726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 rot="-2922755">
              <a:off x="1559926" y="269897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 rot="-2922755">
              <a:off x="1557465" y="268068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5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 rot="-2922755">
              <a:off x="1556265" y="266236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7" y="107"/>
                    <a:pt x="71" y="107"/>
                  </a:cubicBezTo>
                  <a:cubicBezTo>
                    <a:pt x="86" y="107"/>
                    <a:pt x="101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-2922755">
              <a:off x="1553592" y="2643617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-2922755">
              <a:off x="1552192" y="262485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5" y="109"/>
                    <a:pt x="59" y="114"/>
                    <a:pt x="73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-2922755">
              <a:off x="1549842" y="260694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-2922755">
              <a:off x="1548161" y="2588303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 rot="-2922755">
              <a:off x="1546088" y="2570253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 rot="-2922755">
              <a:off x="1528116" y="2533027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0"/>
                  </a:moveTo>
                  <a:cubicBezTo>
                    <a:pt x="201" y="0"/>
                    <a:pt x="198" y="0"/>
                    <a:pt x="196" y="0"/>
                  </a:cubicBezTo>
                  <a:cubicBezTo>
                    <a:pt x="61" y="8"/>
                    <a:pt x="1" y="172"/>
                    <a:pt x="98" y="262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 rot="-2922755">
              <a:off x="1630307" y="2757585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31" y="288"/>
                    <a:pt x="169" y="301"/>
                    <a:pt x="206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3" y="160"/>
                    <a:pt x="334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 rot="-2922755">
              <a:off x="1644735" y="274949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0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 rot="-2922755">
              <a:off x="1642729" y="2735531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 rot="-2922755">
              <a:off x="1641871" y="272142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7"/>
                    <a:pt x="73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 rot="-2922755">
              <a:off x="1639819" y="2706482"/>
              <a:ext cx="18786" cy="14432"/>
            </a:xfrm>
            <a:custGeom>
              <a:rect b="b" l="l" r="r" t="t"/>
              <a:pathLst>
                <a:path extrusionOk="0" h="116" w="151">
                  <a:moveTo>
                    <a:pt x="75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 rot="-2922755">
              <a:off x="1638706" y="2692560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 rot="-2922755">
              <a:off x="1636951" y="267852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6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 rot="-2922755">
              <a:off x="1635759" y="266365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8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 rot="-2922755">
              <a:off x="1633811" y="2649714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2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1" y="52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 rot="-2922755">
              <a:off x="1633078" y="263560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0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 rot="-2922755">
              <a:off x="1631540" y="262037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1" y="61"/>
                    <a:pt x="31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 rot="-2922755">
              <a:off x="1629844" y="260671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2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 rot="-2922755">
              <a:off x="1628838" y="259228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rot="-2922755">
              <a:off x="1616718" y="2560254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0"/>
                  </a:moveTo>
                  <a:cubicBezTo>
                    <a:pt x="68" y="0"/>
                    <a:pt x="1" y="67"/>
                    <a:pt x="1" y="150"/>
                  </a:cubicBezTo>
                  <a:cubicBezTo>
                    <a:pt x="1" y="232"/>
                    <a:pt x="68" y="299"/>
                    <a:pt x="150" y="299"/>
                  </a:cubicBezTo>
                  <a:cubicBezTo>
                    <a:pt x="233" y="299"/>
                    <a:pt x="300" y="232"/>
                    <a:pt x="300" y="150"/>
                  </a:cubicBezTo>
                  <a:cubicBezTo>
                    <a:pt x="300" y="67"/>
                    <a:pt x="233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 rot="-2922755">
              <a:off x="1701448" y="2728640"/>
              <a:ext cx="50261" cy="36950"/>
            </a:xfrm>
            <a:custGeom>
              <a:rect b="b" l="l" r="r" t="t"/>
              <a:pathLst>
                <a:path extrusionOk="0" h="297" w="404">
                  <a:moveTo>
                    <a:pt x="205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68" y="1"/>
                    <a:pt x="1" y="165"/>
                    <a:pt x="106" y="255"/>
                  </a:cubicBezTo>
                  <a:cubicBezTo>
                    <a:pt x="134" y="283"/>
                    <a:pt x="168" y="297"/>
                    <a:pt x="204" y="297"/>
                  </a:cubicBezTo>
                  <a:cubicBezTo>
                    <a:pt x="243" y="297"/>
                    <a:pt x="283" y="280"/>
                    <a:pt x="315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rot="-2922755">
              <a:off x="1716451" y="272571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rot="-2922755">
              <a:off x="1714801" y="271561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8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rot="-2922755">
              <a:off x="1714266" y="2705411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1"/>
                  </a:moveTo>
                  <a:cubicBezTo>
                    <a:pt x="23" y="1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rot="-2922755">
              <a:off x="1712741" y="2695314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rot="-2922755">
              <a:off x="1712205" y="268510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rot="-2922755">
              <a:off x="1710649" y="267496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 rot="-2922755">
              <a:off x="1710135" y="266480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-2922755">
              <a:off x="1708668" y="2654739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6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-2922755">
              <a:off x="1708132" y="2644531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 rot="-2922755">
              <a:off x="1706378" y="2633554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2" y="8"/>
                    <a:pt x="0" y="68"/>
                    <a:pt x="37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 rot="-2922755">
              <a:off x="1705645" y="2623436"/>
              <a:ext cx="17915" cy="14058"/>
            </a:xfrm>
            <a:custGeom>
              <a:rect b="b" l="l" r="r" t="t"/>
              <a:pathLst>
                <a:path extrusionOk="0" h="113" w="144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 rot="-2922755">
              <a:off x="1704239" y="2613353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 rot="-2922755">
              <a:off x="1687512" y="2587154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3"/>
                    <a:pt x="98" y="262"/>
                  </a:cubicBezTo>
                  <a:cubicBezTo>
                    <a:pt x="126" y="290"/>
                    <a:pt x="160" y="304"/>
                    <a:pt x="196" y="304"/>
                  </a:cubicBezTo>
                  <a:cubicBezTo>
                    <a:pt x="235" y="304"/>
                    <a:pt x="276" y="287"/>
                    <a:pt x="307" y="255"/>
                  </a:cubicBezTo>
                  <a:cubicBezTo>
                    <a:pt x="397" y="158"/>
                    <a:pt x="322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 rot="-2922755">
              <a:off x="1768808" y="2698575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5" y="1"/>
                  </a:moveTo>
                  <a:cubicBezTo>
                    <a:pt x="202" y="1"/>
                    <a:pt x="199" y="1"/>
                    <a:pt x="195" y="1"/>
                  </a:cubicBezTo>
                  <a:cubicBezTo>
                    <a:pt x="61" y="1"/>
                    <a:pt x="1" y="166"/>
                    <a:pt x="98" y="255"/>
                  </a:cubicBezTo>
                  <a:cubicBezTo>
                    <a:pt x="126" y="283"/>
                    <a:pt x="163" y="297"/>
                    <a:pt x="199" y="297"/>
                  </a:cubicBezTo>
                  <a:cubicBezTo>
                    <a:pt x="239" y="297"/>
                    <a:pt x="280" y="280"/>
                    <a:pt x="308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 rot="-2922755">
              <a:off x="1783778" y="2702015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7" y="0"/>
                    <a:pt x="75" y="1"/>
                  </a:cubicBez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 rot="-2922755">
              <a:off x="1783416" y="2695773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 rot="-2922755">
              <a:off x="1782251" y="268943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 rot="-2922755">
              <a:off x="1781977" y="2683264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 rot="-2922755">
              <a:off x="1780926" y="2677052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 rot="-2922755">
              <a:off x="1780756" y="2670712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4" y="108"/>
                    <a:pt x="56" y="112"/>
                    <a:pt x="68" y="112"/>
                  </a:cubicBezTo>
                  <a:cubicBezTo>
                    <a:pt x="83" y="112"/>
                    <a:pt x="100" y="106"/>
                    <a:pt x="112" y="98"/>
                  </a:cubicBezTo>
                  <a:cubicBezTo>
                    <a:pt x="142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 rot="-2922755">
              <a:off x="1780075" y="2665317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0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 rot="-2922755">
              <a:off x="1779687" y="265901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5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 rot="-2922755">
              <a:off x="1778500" y="265275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 rot="-2922755">
              <a:off x="1778227" y="2646587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 rot="-2922755">
              <a:off x="1777036" y="264031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2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 rot="-2922755">
              <a:off x="1776866" y="263409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 rot="-2922755">
              <a:off x="1760211" y="2614397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5" y="0"/>
                  </a:moveTo>
                  <a:cubicBezTo>
                    <a:pt x="202" y="0"/>
                    <a:pt x="199" y="0"/>
                    <a:pt x="196" y="0"/>
                  </a:cubicBezTo>
                  <a:cubicBezTo>
                    <a:pt x="61" y="0"/>
                    <a:pt x="1" y="165"/>
                    <a:pt x="98" y="255"/>
                  </a:cubicBezTo>
                  <a:cubicBezTo>
                    <a:pt x="126" y="283"/>
                    <a:pt x="163" y="296"/>
                    <a:pt x="199" y="296"/>
                  </a:cubicBezTo>
                  <a:cubicBezTo>
                    <a:pt x="240" y="296"/>
                    <a:pt x="280" y="279"/>
                    <a:pt x="308" y="247"/>
                  </a:cubicBezTo>
                  <a:cubicBezTo>
                    <a:pt x="396" y="152"/>
                    <a:pt x="333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 rot="-2922755">
              <a:off x="1832982" y="2667835"/>
              <a:ext cx="50510" cy="37448"/>
            </a:xfrm>
            <a:custGeom>
              <a:rect b="b" l="l" r="r" t="t"/>
              <a:pathLst>
                <a:path extrusionOk="0" h="301" w="406">
                  <a:moveTo>
                    <a:pt x="195" y="0"/>
                  </a:moveTo>
                  <a:cubicBezTo>
                    <a:pt x="61" y="8"/>
                    <a:pt x="1" y="173"/>
                    <a:pt x="98" y="262"/>
                  </a:cubicBezTo>
                  <a:cubicBezTo>
                    <a:pt x="131" y="288"/>
                    <a:pt x="169" y="301"/>
                    <a:pt x="206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5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 rot="-2922755">
              <a:off x="1848783" y="2677248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 rot="-2922755">
              <a:off x="1848807" y="267492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3" y="1"/>
                    <a:pt x="0" y="61"/>
                    <a:pt x="37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5" y="109"/>
                    <a:pt x="100" y="103"/>
                    <a:pt x="112" y="91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 rot="-2922755">
              <a:off x="1848460" y="267335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 rot="-2922755">
              <a:off x="1848556" y="267105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 rot="-2922755">
              <a:off x="1847803" y="2668688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2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 rot="-2922755">
              <a:off x="1848187" y="2667181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 rot="-2922755">
              <a:off x="1847297" y="2664759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5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 rot="-2922755">
              <a:off x="1847623" y="2662352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 rot="-2922755">
              <a:off x="1847000" y="2660918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5" y="107"/>
                    <a:pt x="79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 rot="-2922755">
              <a:off x="1847164" y="2658527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 rot="-2922755">
              <a:off x="1846802" y="2657020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 rot="-2922755">
              <a:off x="1846783" y="265459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 rot="-2922755">
              <a:off x="1830807" y="2640012"/>
              <a:ext cx="49142" cy="37572"/>
            </a:xfrm>
            <a:custGeom>
              <a:rect b="b" l="l" r="r" t="t"/>
              <a:pathLst>
                <a:path extrusionOk="0" h="302" w="395">
                  <a:moveTo>
                    <a:pt x="204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60" y="8"/>
                    <a:pt x="0" y="173"/>
                    <a:pt x="97" y="263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 rot="-2922755">
              <a:off x="1897126" y="2637153"/>
              <a:ext cx="50510" cy="37945"/>
            </a:xfrm>
            <a:custGeom>
              <a:rect b="b" l="l" r="r" t="t"/>
              <a:pathLst>
                <a:path extrusionOk="0" h="305" w="406">
                  <a:moveTo>
                    <a:pt x="195" y="1"/>
                  </a:moveTo>
                  <a:cubicBezTo>
                    <a:pt x="61" y="8"/>
                    <a:pt x="1" y="173"/>
                    <a:pt x="98" y="263"/>
                  </a:cubicBezTo>
                  <a:cubicBezTo>
                    <a:pt x="126" y="291"/>
                    <a:pt x="163" y="304"/>
                    <a:pt x="199" y="304"/>
                  </a:cubicBezTo>
                  <a:cubicBezTo>
                    <a:pt x="241" y="304"/>
                    <a:pt x="283" y="287"/>
                    <a:pt x="315" y="255"/>
                  </a:cubicBezTo>
                  <a:cubicBezTo>
                    <a:pt x="405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 rot="-2922755">
              <a:off x="1913362" y="2651915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6" y="112"/>
                    <a:pt x="100" y="106"/>
                    <a:pt x="112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 rot="-2922755">
              <a:off x="1914069" y="265430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 rot="-2922755">
              <a:off x="1914020" y="265657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 rot="-2922755">
              <a:off x="1914507" y="265808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7"/>
                    <a:pt x="52" y="112"/>
                    <a:pt x="64" y="112"/>
                  </a:cubicBezTo>
                  <a:cubicBezTo>
                    <a:pt x="81" y="112"/>
                    <a:pt x="99" y="104"/>
                    <a:pt x="112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 rot="-2922755">
              <a:off x="1914343" y="266047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 rot="-2922755">
              <a:off x="1914909" y="266205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1" y="97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 rot="-2922755">
              <a:off x="1914583" y="266446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 rot="-2922755">
              <a:off x="1915529" y="266673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 rot="-2922755">
              <a:off x="1915068" y="2668224"/>
              <a:ext cx="18786" cy="14058"/>
            </a:xfrm>
            <a:custGeom>
              <a:rect b="b" l="l" r="r" t="t"/>
              <a:pathLst>
                <a:path extrusionOk="0" h="113" w="151">
                  <a:moveTo>
                    <a:pt x="75" y="1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 rot="-2922755">
              <a:off x="1915774" y="2670615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0"/>
                    <a:pt x="31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 rot="-2922755">
              <a:off x="1915746" y="2672933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50" y="103"/>
                    <a:pt x="63" y="108"/>
                    <a:pt x="76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 rot="-2922755">
              <a:off x="1916046" y="267452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4" y="109"/>
                    <a:pt x="67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 rot="-2922755">
              <a:off x="1900833" y="2665886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6"/>
                  </a:cubicBezTo>
                  <a:cubicBezTo>
                    <a:pt x="126" y="284"/>
                    <a:pt x="160" y="297"/>
                    <a:pt x="195" y="297"/>
                  </a:cubicBezTo>
                  <a:cubicBezTo>
                    <a:pt x="235" y="297"/>
                    <a:pt x="275" y="280"/>
                    <a:pt x="307" y="248"/>
                  </a:cubicBezTo>
                  <a:cubicBezTo>
                    <a:pt x="395" y="153"/>
                    <a:pt x="325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 rot="-2922755">
              <a:off x="1962704" y="2606942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2"/>
                    <a:pt x="98" y="262"/>
                  </a:cubicBezTo>
                  <a:cubicBezTo>
                    <a:pt x="126" y="290"/>
                    <a:pt x="162" y="303"/>
                    <a:pt x="198" y="303"/>
                  </a:cubicBezTo>
                  <a:cubicBezTo>
                    <a:pt x="239" y="303"/>
                    <a:pt x="279" y="286"/>
                    <a:pt x="307" y="255"/>
                  </a:cubicBezTo>
                  <a:cubicBezTo>
                    <a:pt x="397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 rot="-2922755">
              <a:off x="1979600" y="262757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 rot="-2922755">
              <a:off x="1979915" y="2633836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 rot="-2922755">
              <a:off x="1981106" y="2639984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0" y="91"/>
                  </a:cubicBezTo>
                  <a:cubicBezTo>
                    <a:pt x="41" y="103"/>
                    <a:pt x="56" y="108"/>
                    <a:pt x="71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1" y="56"/>
                    <a:pt x="123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 rot="-2922755">
              <a:off x="1980954" y="2645487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51" y="60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 rot="-2922755">
              <a:off x="1982004" y="2651699"/>
              <a:ext cx="17915" cy="14058"/>
            </a:xfrm>
            <a:custGeom>
              <a:rect b="b" l="l" r="r" t="t"/>
              <a:pathLst>
                <a:path extrusionOk="0" h="113" w="144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1" y="108"/>
                    <a:pt x="54" y="112"/>
                    <a:pt x="68" y="112"/>
                  </a:cubicBezTo>
                  <a:cubicBezTo>
                    <a:pt x="84" y="112"/>
                    <a:pt x="101" y="106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 rot="-2922755">
              <a:off x="1982184" y="2658035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 rot="-2922755">
              <a:off x="1983350" y="266425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7" y="109"/>
                  </a:cubicBezTo>
                  <a:cubicBezTo>
                    <a:pt x="84" y="109"/>
                    <a:pt x="100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 rot="-2922755">
              <a:off x="1983818" y="2670850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2"/>
                    <a:pt x="112" y="90"/>
                  </a:cubicBezTo>
                  <a:cubicBezTo>
                    <a:pt x="142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 rot="-2922755">
              <a:off x="1984814" y="267669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2" y="53"/>
                    <a:pt x="112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 rot="-2922755">
              <a:off x="1985175" y="268332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 rot="-2922755">
              <a:off x="1986218" y="2689150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2"/>
                  </a:cubicBezTo>
                  <a:cubicBezTo>
                    <a:pt x="16" y="2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 rot="-2922755">
              <a:off x="1986337" y="269498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 rot="-2922755">
              <a:off x="1971330" y="2691557"/>
              <a:ext cx="49391" cy="37448"/>
            </a:xfrm>
            <a:custGeom>
              <a:rect b="b" l="l" r="r" t="t"/>
              <a:pathLst>
                <a:path extrusionOk="0" h="301" w="397">
                  <a:moveTo>
                    <a:pt x="195" y="1"/>
                  </a:moveTo>
                  <a:cubicBezTo>
                    <a:pt x="60" y="8"/>
                    <a:pt x="0" y="173"/>
                    <a:pt x="98" y="263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 rot="-2922755">
              <a:off x="2036832" y="2577162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1"/>
                  </a:moveTo>
                  <a:cubicBezTo>
                    <a:pt x="68" y="1"/>
                    <a:pt x="1" y="68"/>
                    <a:pt x="1" y="150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 rot="-2922755">
              <a:off x="2048028" y="260338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 rot="-2922755">
              <a:off x="2048542" y="261354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1" y="52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 rot="-2922755">
              <a:off x="2050005" y="262360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5" y="105"/>
                    <a:pt x="56" y="109"/>
                    <a:pt x="68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 rot="-2922755">
              <a:off x="2050659" y="2633702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1" y="61"/>
                    <a:pt x="38" y="98"/>
                  </a:cubicBezTo>
                  <a:cubicBezTo>
                    <a:pt x="47" y="108"/>
                    <a:pt x="59" y="112"/>
                    <a:pt x="71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 rot="-2922755">
              <a:off x="2052309" y="264379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5" y="109"/>
                    <a:pt x="58" y="115"/>
                    <a:pt x="72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 rot="-2922755">
              <a:off x="2052845" y="2654006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 rot="-2922755">
              <a:off x="2054599" y="266498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 rot="-2922755">
              <a:off x="2055135" y="267519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9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 rot="-2922755">
              <a:off x="2056602" y="268525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 rot="-2922755">
              <a:off x="2057163" y="269539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 rot="-2922755">
              <a:off x="2058672" y="270555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 rot="-2922755">
              <a:off x="2059356" y="271609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 rot="-2922755">
              <a:off x="2045090" y="2717700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3"/>
                    <a:pt x="98" y="262"/>
                  </a:cubicBezTo>
                  <a:cubicBezTo>
                    <a:pt x="126" y="291"/>
                    <a:pt x="162" y="304"/>
                    <a:pt x="198" y="304"/>
                  </a:cubicBezTo>
                  <a:cubicBezTo>
                    <a:pt x="239" y="304"/>
                    <a:pt x="279" y="287"/>
                    <a:pt x="307" y="255"/>
                  </a:cubicBezTo>
                  <a:cubicBezTo>
                    <a:pt x="397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 rot="-2922755">
              <a:off x="2103250" y="2548410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5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 rot="-2922755">
              <a:off x="2121102" y="257940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 rot="-2922755">
              <a:off x="2122482" y="2594193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 rot="-2922755">
              <a:off x="2124143" y="2608273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 rot="-2922755">
              <a:off x="2125163" y="2622362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 rot="-2922755">
              <a:off x="2127376" y="2637164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 rot="-2922755">
              <a:off x="2128336" y="2651617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 rot="-2922755">
              <a:off x="2129356" y="2665582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7" y="111"/>
                    <a:pt x="104" y="103"/>
                    <a:pt x="112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 rot="-2922755">
              <a:off x="2131569" y="2680384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 rot="-2922755">
              <a:off x="2132303" y="2694489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2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 rot="-2922755">
              <a:off x="2134297" y="270853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3" y="8"/>
                    <a:pt x="0" y="67"/>
                    <a:pt x="37" y="97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7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 rot="-2922755">
              <a:off x="2135489" y="272340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6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 rot="-2922755">
              <a:off x="2137244" y="273743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5" y="104"/>
                    <a:pt x="56" y="108"/>
                    <a:pt x="69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 rot="-2922755">
              <a:off x="2122988" y="2745503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68" y="1"/>
                    <a:pt x="0" y="165"/>
                    <a:pt x="105" y="255"/>
                  </a:cubicBezTo>
                  <a:cubicBezTo>
                    <a:pt x="133" y="283"/>
                    <a:pt x="168" y="297"/>
                    <a:pt x="203" y="297"/>
                  </a:cubicBezTo>
                  <a:cubicBezTo>
                    <a:pt x="243" y="297"/>
                    <a:pt x="283" y="280"/>
                    <a:pt x="315" y="248"/>
                  </a:cubicBezTo>
                  <a:cubicBezTo>
                    <a:pt x="402" y="153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 rot="-2922755">
              <a:off x="2182070" y="2519390"/>
              <a:ext cx="49391" cy="37945"/>
            </a:xfrm>
            <a:custGeom>
              <a:rect b="b" l="l" r="r" t="t"/>
              <a:pathLst>
                <a:path extrusionOk="0" h="305" w="397">
                  <a:moveTo>
                    <a:pt x="195" y="1"/>
                  </a:moveTo>
                  <a:cubicBezTo>
                    <a:pt x="60" y="8"/>
                    <a:pt x="0" y="173"/>
                    <a:pt x="97" y="263"/>
                  </a:cubicBezTo>
                  <a:cubicBezTo>
                    <a:pt x="125" y="291"/>
                    <a:pt x="162" y="304"/>
                    <a:pt x="198" y="304"/>
                  </a:cubicBezTo>
                  <a:cubicBezTo>
                    <a:pt x="239" y="304"/>
                    <a:pt x="279" y="287"/>
                    <a:pt x="307" y="255"/>
                  </a:cubicBezTo>
                  <a:cubicBezTo>
                    <a:pt x="397" y="158"/>
                    <a:pt x="322" y="1"/>
                    <a:pt x="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 rot="-2922755">
              <a:off x="2208057" y="2773380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5" y="0"/>
                  </a:moveTo>
                  <a:cubicBezTo>
                    <a:pt x="202" y="0"/>
                    <a:pt x="199" y="0"/>
                    <a:pt x="195" y="0"/>
                  </a:cubicBezTo>
                  <a:cubicBezTo>
                    <a:pt x="61" y="0"/>
                    <a:pt x="1" y="165"/>
                    <a:pt x="98" y="255"/>
                  </a:cubicBezTo>
                  <a:cubicBezTo>
                    <a:pt x="126" y="283"/>
                    <a:pt x="162" y="296"/>
                    <a:pt x="199" y="296"/>
                  </a:cubicBezTo>
                  <a:cubicBezTo>
                    <a:pt x="239" y="296"/>
                    <a:pt x="280" y="279"/>
                    <a:pt x="308" y="248"/>
                  </a:cubicBezTo>
                  <a:cubicBezTo>
                    <a:pt x="395" y="152"/>
                    <a:pt x="333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2922755">
              <a:off x="2199995" y="255676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2922755">
              <a:off x="2202542" y="257551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2922755">
              <a:off x="2203838" y="2593396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 rot="-2922755">
              <a:off x="2206271" y="2612267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 rot="-2922755">
              <a:off x="2207820" y="2630487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50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 rot="-2922755">
              <a:off x="2210068" y="264892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16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 rot="-2922755">
              <a:off x="2211847" y="2667898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2"/>
                    <a:pt x="38" y="91"/>
                  </a:cubicBezTo>
                  <a:cubicBezTo>
                    <a:pt x="49" y="103"/>
                    <a:pt x="63" y="108"/>
                    <a:pt x="76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 rot="-2922755">
              <a:off x="2213086" y="2685931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5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-2922755">
              <a:off x="2215576" y="270465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7"/>
                    <a:pt x="76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-2922755">
              <a:off x="2216930" y="2722566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5" y="115"/>
                    <a:pt x="79" y="115"/>
                  </a:cubicBezTo>
                  <a:cubicBezTo>
                    <a:pt x="93" y="115"/>
                    <a:pt x="106" y="109"/>
                    <a:pt x="113" y="98"/>
                  </a:cubicBezTo>
                  <a:cubicBezTo>
                    <a:pt x="151" y="60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-2922755">
              <a:off x="2219326" y="274132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5" y="105"/>
                    <a:pt x="56" y="109"/>
                    <a:pt x="68" y="109"/>
                  </a:cubicBezTo>
                  <a:cubicBezTo>
                    <a:pt x="84" y="109"/>
                    <a:pt x="100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-2922755">
              <a:off x="2221003" y="276008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6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-2922755">
              <a:off x="2274874" y="2492406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1" y="1"/>
                  </a:moveTo>
                  <a:cubicBezTo>
                    <a:pt x="68" y="1"/>
                    <a:pt x="1" y="68"/>
                    <a:pt x="1" y="150"/>
                  </a:cubicBezTo>
                  <a:cubicBezTo>
                    <a:pt x="1" y="233"/>
                    <a:pt x="68" y="300"/>
                    <a:pt x="151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1"/>
                    <a:pt x="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-2922755">
              <a:off x="2306871" y="2801841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8" y="1"/>
                    <a:pt x="1" y="68"/>
                    <a:pt x="1" y="150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-2922755">
              <a:off x="2287729" y="2534960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16" y="1"/>
                    <a:pt x="1" y="60"/>
                    <a:pt x="31" y="98"/>
                  </a:cubicBezTo>
                  <a:cubicBezTo>
                    <a:pt x="41" y="105"/>
                    <a:pt x="54" y="108"/>
                    <a:pt x="68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-2922755">
              <a:off x="2289945" y="255796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-2922755">
              <a:off x="2291877" y="2580585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-2922755">
              <a:off x="2294790" y="260320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-2922755">
              <a:off x="2296810" y="2625775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-2922755">
              <a:off x="2299312" y="264760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-2922755">
              <a:off x="2301197" y="2670252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 rot="-2922755">
              <a:off x="2303995" y="269299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 rot="-2922755">
              <a:off x="2306143" y="271596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 rot="-2922755">
              <a:off x="2308819" y="273818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 rot="-2922755">
              <a:off x="2311009" y="2761130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-2922755">
              <a:off x="2312639" y="2782963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-2922755">
              <a:off x="2364909" y="2467182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1"/>
                    <a:pt x="1" y="165"/>
                    <a:pt x="98" y="255"/>
                  </a:cubicBezTo>
                  <a:cubicBezTo>
                    <a:pt x="126" y="283"/>
                    <a:pt x="162" y="297"/>
                    <a:pt x="198" y="297"/>
                  </a:cubicBezTo>
                  <a:cubicBezTo>
                    <a:pt x="239" y="297"/>
                    <a:pt x="280" y="280"/>
                    <a:pt x="308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-2922755">
              <a:off x="2408545" y="2832906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7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2" y="300"/>
                    <a:pt x="300" y="232"/>
                    <a:pt x="300" y="150"/>
                  </a:cubicBezTo>
                  <a:cubicBezTo>
                    <a:pt x="300" y="67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-2922755">
              <a:off x="2384822" y="251477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3" y="91"/>
                  </a:cubicBezTo>
                  <a:cubicBezTo>
                    <a:pt x="142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-2922755">
              <a:off x="2387326" y="254162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-2922755">
              <a:off x="2389613" y="2568246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8" y="108"/>
                    <a:pt x="62" y="112"/>
                    <a:pt x="74" y="112"/>
                  </a:cubicBezTo>
                  <a:cubicBezTo>
                    <a:pt x="90" y="112"/>
                    <a:pt x="105" y="106"/>
                    <a:pt x="113" y="97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-2922755">
              <a:off x="2392943" y="259472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9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-2922755">
              <a:off x="2395506" y="2622074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-2922755">
              <a:off x="2398674" y="2648564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 rot="-2922755">
              <a:off x="2400936" y="2675127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9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 rot="-2922755">
              <a:off x="2404129" y="270167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0"/>
                    <a:pt x="31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 rot="-2922755">
              <a:off x="2406575" y="272849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 rot="-2922755">
              <a:off x="2408815" y="275500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 rot="-2922755">
              <a:off x="2412051" y="278164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3" y="0"/>
                    <a:pt x="0" y="60"/>
                    <a:pt x="37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2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 rot="-2922755">
              <a:off x="2414292" y="2808165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 rot="-2922755">
              <a:off x="2479533" y="2442805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0" y="1"/>
                  </a:moveTo>
                  <a:cubicBezTo>
                    <a:pt x="68" y="1"/>
                    <a:pt x="1" y="68"/>
                    <a:pt x="1" y="150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 rot="-2922755">
              <a:off x="2516094" y="2865193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5" y="1"/>
                  </a:moveTo>
                  <a:cubicBezTo>
                    <a:pt x="202" y="1"/>
                    <a:pt x="198" y="1"/>
                    <a:pt x="195" y="1"/>
                  </a:cubicBezTo>
                  <a:cubicBezTo>
                    <a:pt x="61" y="1"/>
                    <a:pt x="1" y="166"/>
                    <a:pt x="98" y="255"/>
                  </a:cubicBezTo>
                  <a:cubicBezTo>
                    <a:pt x="126" y="284"/>
                    <a:pt x="162" y="297"/>
                    <a:pt x="199" y="297"/>
                  </a:cubicBezTo>
                  <a:cubicBezTo>
                    <a:pt x="241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 rot="-2922755">
              <a:off x="2492999" y="249691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 rot="-2922755">
              <a:off x="2496408" y="252739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 rot="-2922755">
              <a:off x="2499133" y="2557790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 rot="-2922755">
              <a:off x="2503026" y="2588968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2"/>
                  </a:cubicBezTo>
                  <a:cubicBezTo>
                    <a:pt x="16" y="2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 rot="-2922755">
              <a:off x="2505712" y="2619902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 rot="-2922755">
              <a:off x="2508250" y="265026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 rot="-2922755">
              <a:off x="2512330" y="268147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 rot="-2922755">
              <a:off x="2514847" y="271191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49" y="102"/>
                    <a:pt x="62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 rot="-2922755">
              <a:off x="2518427" y="274237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0"/>
                  </a:moveTo>
                  <a:cubicBezTo>
                    <a:pt x="22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 rot="-2922755">
              <a:off x="2521634" y="2773863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3"/>
                    <a:pt x="63" y="108"/>
                    <a:pt x="76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 rot="-2922755">
              <a:off x="2524151" y="2804423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 rot="-2922755">
              <a:off x="2527684" y="283478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5" y="109"/>
                    <a:pt x="100" y="103"/>
                    <a:pt x="112" y="91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 rot="-2922755">
              <a:off x="2594335" y="2420984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0"/>
                  </a:moveTo>
                  <a:cubicBezTo>
                    <a:pt x="194" y="0"/>
                    <a:pt x="191" y="0"/>
                    <a:pt x="188" y="1"/>
                  </a:cubicBezTo>
                  <a:cubicBezTo>
                    <a:pt x="61" y="1"/>
                    <a:pt x="1" y="165"/>
                    <a:pt x="98" y="255"/>
                  </a:cubicBezTo>
                  <a:cubicBezTo>
                    <a:pt x="126" y="283"/>
                    <a:pt x="161" y="296"/>
                    <a:pt x="196" y="296"/>
                  </a:cubicBezTo>
                  <a:cubicBezTo>
                    <a:pt x="236" y="296"/>
                    <a:pt x="276" y="279"/>
                    <a:pt x="308" y="248"/>
                  </a:cubicBezTo>
                  <a:cubicBezTo>
                    <a:pt x="395" y="153"/>
                    <a:pt x="326" y="0"/>
                    <a:pt x="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 rot="-2922755">
              <a:off x="2642553" y="2899077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8" y="9"/>
                    <a:pt x="1" y="173"/>
                    <a:pt x="106" y="263"/>
                  </a:cubicBezTo>
                  <a:cubicBezTo>
                    <a:pt x="135" y="288"/>
                    <a:pt x="170" y="302"/>
                    <a:pt x="207" y="302"/>
                  </a:cubicBezTo>
                  <a:cubicBezTo>
                    <a:pt x="245" y="302"/>
                    <a:pt x="284" y="287"/>
                    <a:pt x="315" y="256"/>
                  </a:cubicBezTo>
                  <a:cubicBezTo>
                    <a:pt x="403" y="161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 rot="-2922755">
              <a:off x="2614818" y="248003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2" y="1"/>
                    <a:pt x="0" y="61"/>
                    <a:pt x="37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 rot="-2922755">
              <a:off x="2617898" y="2514307"/>
              <a:ext cx="18786" cy="14432"/>
            </a:xfrm>
            <a:custGeom>
              <a:rect b="b" l="l" r="r" t="t"/>
              <a:pathLst>
                <a:path extrusionOk="0" h="116" w="151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10"/>
                    <a:pt x="62" y="115"/>
                    <a:pt x="75" y="115"/>
                  </a:cubicBezTo>
                  <a:cubicBezTo>
                    <a:pt x="88" y="115"/>
                    <a:pt x="101" y="110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 rot="-2922755">
              <a:off x="2622020" y="254955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2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 rot="-2922755">
              <a:off x="2625525" y="258500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 rot="-2922755">
              <a:off x="2628351" y="2619457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9" y="104"/>
                    <a:pt x="62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 rot="-2922755">
              <a:off x="2632639" y="2654445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 rot="-2922755">
              <a:off x="2635750" y="2688881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7"/>
                    <a:pt x="0" y="67"/>
                    <a:pt x="38" y="97"/>
                  </a:cubicBezTo>
                  <a:cubicBezTo>
                    <a:pt x="48" y="107"/>
                    <a:pt x="59" y="111"/>
                    <a:pt x="71" y="111"/>
                  </a:cubicBezTo>
                  <a:cubicBezTo>
                    <a:pt x="86" y="111"/>
                    <a:pt x="100" y="106"/>
                    <a:pt x="113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 rot="-2922755">
              <a:off x="2639898" y="272393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0"/>
                    <a:pt x="30" y="90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0"/>
                  </a:cubicBezTo>
                  <a:cubicBezTo>
                    <a:pt x="142" y="53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 rot="-2922755">
              <a:off x="2643101" y="275859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 rot="-2922755">
              <a:off x="2646275" y="279381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 rot="-2922755">
              <a:off x="2650606" y="282889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 rot="-2922755">
              <a:off x="2653628" y="2863262"/>
              <a:ext cx="18661" cy="13810"/>
            </a:xfrm>
            <a:custGeom>
              <a:rect b="b" l="l" r="r" t="t"/>
              <a:pathLst>
                <a:path extrusionOk="0" h="111" w="150">
                  <a:moveTo>
                    <a:pt x="75" y="0"/>
                  </a:moveTo>
                  <a:cubicBezTo>
                    <a:pt x="23" y="0"/>
                    <a:pt x="0" y="60"/>
                    <a:pt x="37" y="97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7" y="111"/>
                    <a:pt x="104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 rot="-2922755">
              <a:off x="2729934" y="2400858"/>
              <a:ext cx="49142" cy="37572"/>
            </a:xfrm>
            <a:custGeom>
              <a:rect b="b" l="l" r="r" t="t"/>
              <a:pathLst>
                <a:path extrusionOk="0" h="302" w="395">
                  <a:moveTo>
                    <a:pt x="204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60" y="8"/>
                    <a:pt x="0" y="173"/>
                    <a:pt x="97" y="263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 rot="-2922755">
              <a:off x="2784943" y="2935095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197" y="1"/>
                  </a:moveTo>
                  <a:cubicBezTo>
                    <a:pt x="194" y="1"/>
                    <a:pt x="191" y="1"/>
                    <a:pt x="188" y="1"/>
                  </a:cubicBezTo>
                  <a:cubicBezTo>
                    <a:pt x="61" y="9"/>
                    <a:pt x="1" y="166"/>
                    <a:pt x="98" y="263"/>
                  </a:cubicBezTo>
                  <a:cubicBezTo>
                    <a:pt x="127" y="288"/>
                    <a:pt x="163" y="302"/>
                    <a:pt x="199" y="302"/>
                  </a:cubicBezTo>
                  <a:cubicBezTo>
                    <a:pt x="238" y="302"/>
                    <a:pt x="277" y="287"/>
                    <a:pt x="308" y="256"/>
                  </a:cubicBezTo>
                  <a:cubicBezTo>
                    <a:pt x="395" y="153"/>
                    <a:pt x="326" y="1"/>
                    <a:pt x="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2922755">
              <a:off x="2751169" y="246598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2922755">
              <a:off x="2754890" y="2504984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2922755">
              <a:off x="2759143" y="2543229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6" y="109"/>
                    <a:pt x="59" y="114"/>
                    <a:pt x="73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2922755">
              <a:off x="2762683" y="2582318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2922755">
              <a:off x="2767243" y="262133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3" y="0"/>
                    <a:pt x="0" y="60"/>
                    <a:pt x="30" y="97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2" y="90"/>
                  </a:cubicBezTo>
                  <a:cubicBezTo>
                    <a:pt x="142" y="53"/>
                    <a:pt x="112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2922755">
              <a:off x="2771070" y="2660692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7" y="0"/>
                  </a:moveTo>
                  <a:cubicBezTo>
                    <a:pt x="22" y="0"/>
                    <a:pt x="0" y="60"/>
                    <a:pt x="37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2922755">
              <a:off x="2774689" y="2699733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2922755">
              <a:off x="2779020" y="2737875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2922755">
              <a:off x="2782652" y="2776922"/>
              <a:ext cx="18661" cy="14058"/>
            </a:xfrm>
            <a:custGeom>
              <a:rect b="b" l="l" r="r" t="t"/>
              <a:pathLst>
                <a:path extrusionOk="0" h="113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2922755">
              <a:off x="2787063" y="281601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7" y="109"/>
                  </a:cubicBezTo>
                  <a:cubicBezTo>
                    <a:pt x="84" y="109"/>
                    <a:pt x="101" y="103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2922755">
              <a:off x="2790984" y="285544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2922755">
              <a:off x="2794642" y="2894425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 rot="-2922755">
              <a:off x="2886905" y="2383755"/>
              <a:ext cx="39313" cy="37323"/>
            </a:xfrm>
            <a:custGeom>
              <a:rect b="b" l="l" r="r" t="t"/>
              <a:pathLst>
                <a:path extrusionOk="0" h="300" w="316">
                  <a:moveTo>
                    <a:pt x="162" y="1"/>
                  </a:moveTo>
                  <a:cubicBezTo>
                    <a:pt x="123" y="1"/>
                    <a:pt x="84" y="15"/>
                    <a:pt x="53" y="49"/>
                  </a:cubicBezTo>
                  <a:cubicBezTo>
                    <a:pt x="1" y="108"/>
                    <a:pt x="1" y="206"/>
                    <a:pt x="61" y="258"/>
                  </a:cubicBezTo>
                  <a:cubicBezTo>
                    <a:pt x="91" y="286"/>
                    <a:pt x="128" y="299"/>
                    <a:pt x="163" y="299"/>
                  </a:cubicBezTo>
                  <a:cubicBezTo>
                    <a:pt x="241" y="299"/>
                    <a:pt x="315" y="238"/>
                    <a:pt x="315" y="146"/>
                  </a:cubicBezTo>
                  <a:cubicBezTo>
                    <a:pt x="310" y="57"/>
                    <a:pt x="237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 rot="-2922755">
              <a:off x="2948941" y="2973982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7" y="0"/>
                    <a:pt x="0" y="68"/>
                    <a:pt x="0" y="150"/>
                  </a:cubicBezTo>
                  <a:cubicBezTo>
                    <a:pt x="0" y="232"/>
                    <a:pt x="67" y="300"/>
                    <a:pt x="150" y="300"/>
                  </a:cubicBezTo>
                  <a:cubicBezTo>
                    <a:pt x="232" y="300"/>
                    <a:pt x="299" y="232"/>
                    <a:pt x="299" y="150"/>
                  </a:cubicBezTo>
                  <a:cubicBezTo>
                    <a:pt x="299" y="68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 rot="-2922755">
              <a:off x="2905805" y="2453664"/>
              <a:ext cx="14183" cy="13934"/>
            </a:xfrm>
            <a:custGeom>
              <a:rect b="b" l="l" r="r" t="t"/>
              <a:pathLst>
                <a:path extrusionOk="0" h="112" w="114">
                  <a:moveTo>
                    <a:pt x="59" y="1"/>
                  </a:moveTo>
                  <a:cubicBezTo>
                    <a:pt x="44" y="1"/>
                    <a:pt x="29" y="6"/>
                    <a:pt x="16" y="19"/>
                  </a:cubicBezTo>
                  <a:cubicBezTo>
                    <a:pt x="1" y="42"/>
                    <a:pt x="1" y="79"/>
                    <a:pt x="23" y="94"/>
                  </a:cubicBezTo>
                  <a:cubicBezTo>
                    <a:pt x="35" y="106"/>
                    <a:pt x="48" y="111"/>
                    <a:pt x="61" y="111"/>
                  </a:cubicBezTo>
                  <a:cubicBezTo>
                    <a:pt x="89" y="111"/>
                    <a:pt x="113" y="87"/>
                    <a:pt x="113" y="57"/>
                  </a:cubicBezTo>
                  <a:cubicBezTo>
                    <a:pt x="113" y="22"/>
                    <a:pt x="87" y="1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 rot="-2922755">
              <a:off x="2909892" y="2496774"/>
              <a:ext cx="14680" cy="13810"/>
            </a:xfrm>
            <a:custGeom>
              <a:rect b="b" l="l" r="r" t="t"/>
              <a:pathLst>
                <a:path extrusionOk="0" h="111" w="118">
                  <a:moveTo>
                    <a:pt x="60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0" y="41"/>
                    <a:pt x="0" y="79"/>
                    <a:pt x="23" y="94"/>
                  </a:cubicBezTo>
                  <a:cubicBezTo>
                    <a:pt x="35" y="105"/>
                    <a:pt x="49" y="111"/>
                    <a:pt x="62" y="111"/>
                  </a:cubicBezTo>
                  <a:cubicBezTo>
                    <a:pt x="91" y="111"/>
                    <a:pt x="118" y="87"/>
                    <a:pt x="112" y="56"/>
                  </a:cubicBezTo>
                  <a:cubicBezTo>
                    <a:pt x="112" y="22"/>
                    <a:pt x="87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 rot="-2922755">
              <a:off x="2914744" y="2539527"/>
              <a:ext cx="14058" cy="13934"/>
            </a:xfrm>
            <a:custGeom>
              <a:rect b="b" l="l" r="r" t="t"/>
              <a:pathLst>
                <a:path extrusionOk="0" h="112" w="113">
                  <a:moveTo>
                    <a:pt x="58" y="1"/>
                  </a:moveTo>
                  <a:cubicBezTo>
                    <a:pt x="43" y="1"/>
                    <a:pt x="28" y="6"/>
                    <a:pt x="15" y="19"/>
                  </a:cubicBezTo>
                  <a:cubicBezTo>
                    <a:pt x="0" y="42"/>
                    <a:pt x="0" y="79"/>
                    <a:pt x="23" y="94"/>
                  </a:cubicBezTo>
                  <a:cubicBezTo>
                    <a:pt x="32" y="106"/>
                    <a:pt x="45" y="111"/>
                    <a:pt x="57" y="111"/>
                  </a:cubicBezTo>
                  <a:cubicBezTo>
                    <a:pt x="84" y="111"/>
                    <a:pt x="112" y="87"/>
                    <a:pt x="112" y="57"/>
                  </a:cubicBezTo>
                  <a:cubicBezTo>
                    <a:pt x="112" y="22"/>
                    <a:pt x="86" y="1"/>
                    <a:pt x="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 rot="-2922755">
              <a:off x="2919114" y="2583164"/>
              <a:ext cx="14058" cy="13810"/>
            </a:xfrm>
            <a:custGeom>
              <a:rect b="b" l="l" r="r" t="t"/>
              <a:pathLst>
                <a:path extrusionOk="0" h="111" w="113">
                  <a:moveTo>
                    <a:pt x="61" y="1"/>
                  </a:moveTo>
                  <a:cubicBezTo>
                    <a:pt x="47" y="1"/>
                    <a:pt x="33" y="6"/>
                    <a:pt x="23" y="16"/>
                  </a:cubicBezTo>
                  <a:cubicBezTo>
                    <a:pt x="1" y="38"/>
                    <a:pt x="1" y="76"/>
                    <a:pt x="23" y="98"/>
                  </a:cubicBezTo>
                  <a:cubicBezTo>
                    <a:pt x="34" y="107"/>
                    <a:pt x="45" y="110"/>
                    <a:pt x="56" y="110"/>
                  </a:cubicBezTo>
                  <a:cubicBezTo>
                    <a:pt x="86" y="110"/>
                    <a:pt x="113" y="86"/>
                    <a:pt x="113" y="53"/>
                  </a:cubicBezTo>
                  <a:cubicBezTo>
                    <a:pt x="113" y="19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 rot="-2922755">
              <a:off x="2923278" y="2626196"/>
              <a:ext cx="14929" cy="13810"/>
            </a:xfrm>
            <a:custGeom>
              <a:rect b="b" l="l" r="r" t="t"/>
              <a:pathLst>
                <a:path extrusionOk="0" h="111" w="120">
                  <a:moveTo>
                    <a:pt x="57" y="1"/>
                  </a:moveTo>
                  <a:cubicBezTo>
                    <a:pt x="44" y="1"/>
                    <a:pt x="32" y="5"/>
                    <a:pt x="23" y="14"/>
                  </a:cubicBezTo>
                  <a:cubicBezTo>
                    <a:pt x="0" y="37"/>
                    <a:pt x="0" y="74"/>
                    <a:pt x="23" y="97"/>
                  </a:cubicBezTo>
                  <a:cubicBezTo>
                    <a:pt x="34" y="106"/>
                    <a:pt x="48" y="110"/>
                    <a:pt x="61" y="110"/>
                  </a:cubicBezTo>
                  <a:cubicBezTo>
                    <a:pt x="91" y="110"/>
                    <a:pt x="120" y="88"/>
                    <a:pt x="120" y="52"/>
                  </a:cubicBezTo>
                  <a:cubicBezTo>
                    <a:pt x="115" y="21"/>
                    <a:pt x="85" y="1"/>
                    <a:pt x="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 rot="-2922755">
              <a:off x="2928172" y="2669166"/>
              <a:ext cx="14058" cy="13685"/>
            </a:xfrm>
            <a:custGeom>
              <a:rect b="b" l="l" r="r" t="t"/>
              <a:pathLst>
                <a:path extrusionOk="0" h="110" w="113">
                  <a:moveTo>
                    <a:pt x="54" y="0"/>
                  </a:moveTo>
                  <a:cubicBezTo>
                    <a:pt x="41" y="0"/>
                    <a:pt x="27" y="4"/>
                    <a:pt x="15" y="14"/>
                  </a:cubicBezTo>
                  <a:cubicBezTo>
                    <a:pt x="0" y="36"/>
                    <a:pt x="0" y="74"/>
                    <a:pt x="22" y="96"/>
                  </a:cubicBezTo>
                  <a:cubicBezTo>
                    <a:pt x="32" y="105"/>
                    <a:pt x="44" y="110"/>
                    <a:pt x="56" y="110"/>
                  </a:cubicBezTo>
                  <a:cubicBezTo>
                    <a:pt x="83" y="110"/>
                    <a:pt x="112" y="88"/>
                    <a:pt x="112" y="51"/>
                  </a:cubicBezTo>
                  <a:cubicBezTo>
                    <a:pt x="112" y="20"/>
                    <a:pt x="84" y="0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 rot="-2922755">
              <a:off x="2932156" y="2712199"/>
              <a:ext cx="14680" cy="13810"/>
            </a:xfrm>
            <a:custGeom>
              <a:rect b="b" l="l" r="r" t="t"/>
              <a:pathLst>
                <a:path extrusionOk="0" h="111" w="118">
                  <a:moveTo>
                    <a:pt x="57" y="1"/>
                  </a:moveTo>
                  <a:cubicBezTo>
                    <a:pt x="45" y="1"/>
                    <a:pt x="32" y="5"/>
                    <a:pt x="23" y="14"/>
                  </a:cubicBezTo>
                  <a:cubicBezTo>
                    <a:pt x="0" y="37"/>
                    <a:pt x="0" y="74"/>
                    <a:pt x="23" y="97"/>
                  </a:cubicBezTo>
                  <a:cubicBezTo>
                    <a:pt x="34" y="106"/>
                    <a:pt x="48" y="110"/>
                    <a:pt x="61" y="110"/>
                  </a:cubicBezTo>
                  <a:cubicBezTo>
                    <a:pt x="91" y="110"/>
                    <a:pt x="118" y="88"/>
                    <a:pt x="113" y="52"/>
                  </a:cubicBezTo>
                  <a:cubicBezTo>
                    <a:pt x="113" y="21"/>
                    <a:pt x="85" y="1"/>
                    <a:pt x="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 rot="-2922755">
              <a:off x="2936276" y="2755657"/>
              <a:ext cx="15054" cy="13436"/>
            </a:xfrm>
            <a:custGeom>
              <a:rect b="b" l="l" r="r" t="t"/>
              <a:pathLst>
                <a:path extrusionOk="0" h="108" w="121">
                  <a:moveTo>
                    <a:pt x="66" y="0"/>
                  </a:moveTo>
                  <a:cubicBezTo>
                    <a:pt x="52" y="0"/>
                    <a:pt x="37" y="6"/>
                    <a:pt x="23" y="19"/>
                  </a:cubicBezTo>
                  <a:cubicBezTo>
                    <a:pt x="1" y="34"/>
                    <a:pt x="8" y="72"/>
                    <a:pt x="31" y="94"/>
                  </a:cubicBezTo>
                  <a:cubicBezTo>
                    <a:pt x="40" y="103"/>
                    <a:pt x="52" y="108"/>
                    <a:pt x="64" y="108"/>
                  </a:cubicBezTo>
                  <a:cubicBezTo>
                    <a:pt x="92" y="108"/>
                    <a:pt x="121" y="86"/>
                    <a:pt x="121" y="49"/>
                  </a:cubicBezTo>
                  <a:cubicBezTo>
                    <a:pt x="116" y="20"/>
                    <a:pt x="92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 rot="-2922755">
              <a:off x="2941170" y="2798503"/>
              <a:ext cx="14183" cy="13561"/>
            </a:xfrm>
            <a:custGeom>
              <a:rect b="b" l="l" r="r" t="t"/>
              <a:pathLst>
                <a:path extrusionOk="0" h="109" w="114">
                  <a:moveTo>
                    <a:pt x="62" y="1"/>
                  </a:moveTo>
                  <a:cubicBezTo>
                    <a:pt x="48" y="1"/>
                    <a:pt x="34" y="7"/>
                    <a:pt x="23" y="20"/>
                  </a:cubicBezTo>
                  <a:cubicBezTo>
                    <a:pt x="1" y="42"/>
                    <a:pt x="1" y="72"/>
                    <a:pt x="23" y="95"/>
                  </a:cubicBezTo>
                  <a:cubicBezTo>
                    <a:pt x="35" y="104"/>
                    <a:pt x="48" y="108"/>
                    <a:pt x="60" y="108"/>
                  </a:cubicBezTo>
                  <a:cubicBezTo>
                    <a:pt x="88" y="108"/>
                    <a:pt x="113" y="86"/>
                    <a:pt x="113" y="50"/>
                  </a:cubicBezTo>
                  <a:cubicBezTo>
                    <a:pt x="113" y="21"/>
                    <a:pt x="88" y="1"/>
                    <a:pt x="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 rot="-2922755">
              <a:off x="2945194" y="2841473"/>
              <a:ext cx="15054" cy="13436"/>
            </a:xfrm>
            <a:custGeom>
              <a:rect b="b" l="l" r="r" t="t"/>
              <a:pathLst>
                <a:path extrusionOk="0" h="108" w="121">
                  <a:moveTo>
                    <a:pt x="62" y="0"/>
                  </a:moveTo>
                  <a:cubicBezTo>
                    <a:pt x="48" y="0"/>
                    <a:pt x="33" y="6"/>
                    <a:pt x="23" y="19"/>
                  </a:cubicBezTo>
                  <a:cubicBezTo>
                    <a:pt x="0" y="42"/>
                    <a:pt x="0" y="72"/>
                    <a:pt x="23" y="94"/>
                  </a:cubicBezTo>
                  <a:cubicBezTo>
                    <a:pt x="34" y="103"/>
                    <a:pt x="48" y="108"/>
                    <a:pt x="61" y="108"/>
                  </a:cubicBezTo>
                  <a:cubicBezTo>
                    <a:pt x="91" y="108"/>
                    <a:pt x="120" y="86"/>
                    <a:pt x="120" y="49"/>
                  </a:cubicBezTo>
                  <a:cubicBezTo>
                    <a:pt x="115" y="20"/>
                    <a:pt x="88" y="0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 rot="-2922755">
              <a:off x="2950109" y="2884366"/>
              <a:ext cx="14058" cy="13561"/>
            </a:xfrm>
            <a:custGeom>
              <a:rect b="b" l="l" r="r" t="t"/>
              <a:pathLst>
                <a:path extrusionOk="0" h="109" w="113">
                  <a:moveTo>
                    <a:pt x="59" y="1"/>
                  </a:moveTo>
                  <a:cubicBezTo>
                    <a:pt x="44" y="1"/>
                    <a:pt x="28" y="7"/>
                    <a:pt x="15" y="20"/>
                  </a:cubicBezTo>
                  <a:cubicBezTo>
                    <a:pt x="0" y="42"/>
                    <a:pt x="0" y="72"/>
                    <a:pt x="23" y="95"/>
                  </a:cubicBezTo>
                  <a:cubicBezTo>
                    <a:pt x="32" y="104"/>
                    <a:pt x="44" y="108"/>
                    <a:pt x="56" y="108"/>
                  </a:cubicBezTo>
                  <a:cubicBezTo>
                    <a:pt x="84" y="108"/>
                    <a:pt x="113" y="86"/>
                    <a:pt x="113" y="50"/>
                  </a:cubicBezTo>
                  <a:cubicBezTo>
                    <a:pt x="113" y="21"/>
                    <a:pt x="87" y="1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 rot="-2922755">
              <a:off x="2954072" y="2927477"/>
              <a:ext cx="14805" cy="13436"/>
            </a:xfrm>
            <a:custGeom>
              <a:rect b="b" l="l" r="r" t="t"/>
              <a:pathLst>
                <a:path extrusionOk="0" h="108" w="119">
                  <a:moveTo>
                    <a:pt x="62" y="0"/>
                  </a:moveTo>
                  <a:cubicBezTo>
                    <a:pt x="48" y="0"/>
                    <a:pt x="34" y="6"/>
                    <a:pt x="23" y="19"/>
                  </a:cubicBezTo>
                  <a:cubicBezTo>
                    <a:pt x="1" y="42"/>
                    <a:pt x="1" y="72"/>
                    <a:pt x="23" y="94"/>
                  </a:cubicBezTo>
                  <a:cubicBezTo>
                    <a:pt x="35" y="103"/>
                    <a:pt x="48" y="108"/>
                    <a:pt x="61" y="108"/>
                  </a:cubicBezTo>
                  <a:cubicBezTo>
                    <a:pt x="91" y="108"/>
                    <a:pt x="118" y="86"/>
                    <a:pt x="113" y="49"/>
                  </a:cubicBezTo>
                  <a:cubicBezTo>
                    <a:pt x="113" y="20"/>
                    <a:pt x="88" y="0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 rot="-2922755">
              <a:off x="3097838" y="2979064"/>
              <a:ext cx="49391" cy="37821"/>
            </a:xfrm>
            <a:custGeom>
              <a:rect b="b" l="l" r="r" t="t"/>
              <a:pathLst>
                <a:path extrusionOk="0" h="304" w="397">
                  <a:moveTo>
                    <a:pt x="199" y="0"/>
                  </a:moveTo>
                  <a:cubicBezTo>
                    <a:pt x="158" y="0"/>
                    <a:pt x="118" y="17"/>
                    <a:pt x="90" y="49"/>
                  </a:cubicBezTo>
                  <a:cubicBezTo>
                    <a:pt x="0" y="146"/>
                    <a:pt x="67" y="304"/>
                    <a:pt x="202" y="304"/>
                  </a:cubicBezTo>
                  <a:cubicBezTo>
                    <a:pt x="337" y="296"/>
                    <a:pt x="397" y="131"/>
                    <a:pt x="300" y="42"/>
                  </a:cubicBezTo>
                  <a:cubicBezTo>
                    <a:pt x="271" y="13"/>
                    <a:pt x="235" y="0"/>
                    <a:pt x="199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 rot="-2922755">
              <a:off x="3036602" y="2388351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5" y="1"/>
                  </a:moveTo>
                  <a:cubicBezTo>
                    <a:pt x="164" y="1"/>
                    <a:pt x="124" y="17"/>
                    <a:pt x="96" y="53"/>
                  </a:cubicBezTo>
                  <a:cubicBezTo>
                    <a:pt x="1" y="148"/>
                    <a:pt x="70" y="300"/>
                    <a:pt x="199" y="300"/>
                  </a:cubicBezTo>
                  <a:cubicBezTo>
                    <a:pt x="202" y="300"/>
                    <a:pt x="205" y="300"/>
                    <a:pt x="208" y="300"/>
                  </a:cubicBezTo>
                  <a:cubicBezTo>
                    <a:pt x="343" y="293"/>
                    <a:pt x="403" y="136"/>
                    <a:pt x="305" y="38"/>
                  </a:cubicBezTo>
                  <a:cubicBezTo>
                    <a:pt x="277" y="14"/>
                    <a:pt x="241" y="1"/>
                    <a:pt x="20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 rot="-2922755">
              <a:off x="3107363" y="293229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67" y="1"/>
                  </a:moveTo>
                  <a:cubicBezTo>
                    <a:pt x="54" y="1"/>
                    <a:pt x="40" y="6"/>
                    <a:pt x="29" y="18"/>
                  </a:cubicBezTo>
                  <a:cubicBezTo>
                    <a:pt x="1" y="53"/>
                    <a:pt x="19" y="108"/>
                    <a:pt x="65" y="108"/>
                  </a:cubicBezTo>
                  <a:cubicBezTo>
                    <a:pt x="68" y="108"/>
                    <a:pt x="71" y="108"/>
                    <a:pt x="74" y="107"/>
                  </a:cubicBezTo>
                  <a:cubicBezTo>
                    <a:pt x="119" y="107"/>
                    <a:pt x="141" y="47"/>
                    <a:pt x="104" y="18"/>
                  </a:cubicBezTo>
                  <a:cubicBezTo>
                    <a:pt x="93" y="6"/>
                    <a:pt x="8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 rot="-2922755">
              <a:off x="3102597" y="288933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70" y="0"/>
                  </a:moveTo>
                  <a:cubicBezTo>
                    <a:pt x="56" y="0"/>
                    <a:pt x="43" y="6"/>
                    <a:pt x="36" y="17"/>
                  </a:cubicBezTo>
                  <a:cubicBezTo>
                    <a:pt x="0" y="52"/>
                    <a:pt x="25" y="107"/>
                    <a:pt x="66" y="107"/>
                  </a:cubicBezTo>
                  <a:cubicBezTo>
                    <a:pt x="68" y="107"/>
                    <a:pt x="71" y="107"/>
                    <a:pt x="73" y="107"/>
                  </a:cubicBezTo>
                  <a:cubicBezTo>
                    <a:pt x="126" y="107"/>
                    <a:pt x="148" y="47"/>
                    <a:pt x="111" y="17"/>
                  </a:cubicBezTo>
                  <a:cubicBezTo>
                    <a:pt x="99" y="6"/>
                    <a:pt x="84" y="0"/>
                    <a:pt x="7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 rot="-2922755">
              <a:off x="3098527" y="284638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0" y="1"/>
                  </a:moveTo>
                  <a:cubicBezTo>
                    <a:pt x="55" y="1"/>
                    <a:pt x="40" y="6"/>
                    <a:pt x="29" y="18"/>
                  </a:cubicBezTo>
                  <a:cubicBezTo>
                    <a:pt x="1" y="53"/>
                    <a:pt x="26" y="108"/>
                    <a:pt x="66" y="108"/>
                  </a:cubicBezTo>
                  <a:cubicBezTo>
                    <a:pt x="69" y="108"/>
                    <a:pt x="71" y="108"/>
                    <a:pt x="74" y="107"/>
                  </a:cubicBezTo>
                  <a:cubicBezTo>
                    <a:pt x="119" y="107"/>
                    <a:pt x="141" y="47"/>
                    <a:pt x="111" y="18"/>
                  </a:cubicBezTo>
                  <a:cubicBezTo>
                    <a:pt x="100" y="6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-2922755">
              <a:off x="3094252" y="2803256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55" y="0"/>
                    <a:pt x="42" y="6"/>
                    <a:pt x="30" y="17"/>
                  </a:cubicBezTo>
                  <a:cubicBezTo>
                    <a:pt x="0" y="54"/>
                    <a:pt x="23" y="107"/>
                    <a:pt x="75" y="107"/>
                  </a:cubicBezTo>
                  <a:cubicBezTo>
                    <a:pt x="120" y="107"/>
                    <a:pt x="143" y="47"/>
                    <a:pt x="105" y="17"/>
                  </a:cubicBezTo>
                  <a:cubicBezTo>
                    <a:pt x="94" y="6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-2922755">
              <a:off x="3089337" y="2760238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2" y="1"/>
                  </a:moveTo>
                  <a:cubicBezTo>
                    <a:pt x="58" y="1"/>
                    <a:pt x="45" y="6"/>
                    <a:pt x="38" y="17"/>
                  </a:cubicBezTo>
                  <a:cubicBezTo>
                    <a:pt x="0" y="55"/>
                    <a:pt x="30" y="107"/>
                    <a:pt x="75" y="107"/>
                  </a:cubicBezTo>
                  <a:cubicBezTo>
                    <a:pt x="128" y="107"/>
                    <a:pt x="150" y="47"/>
                    <a:pt x="113" y="17"/>
                  </a:cubicBezTo>
                  <a:cubicBezTo>
                    <a:pt x="101" y="6"/>
                    <a:pt x="87" y="1"/>
                    <a:pt x="72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 rot="-2922755">
              <a:off x="3085313" y="2717392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71" y="0"/>
                  </a:moveTo>
                  <a:cubicBezTo>
                    <a:pt x="57" y="0"/>
                    <a:pt x="42" y="6"/>
                    <a:pt x="31" y="17"/>
                  </a:cubicBezTo>
                  <a:cubicBezTo>
                    <a:pt x="1" y="54"/>
                    <a:pt x="23" y="107"/>
                    <a:pt x="76" y="107"/>
                  </a:cubicBezTo>
                  <a:cubicBezTo>
                    <a:pt x="121" y="107"/>
                    <a:pt x="143" y="47"/>
                    <a:pt x="106" y="17"/>
                  </a:cubicBezTo>
                  <a:cubicBezTo>
                    <a:pt x="98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 rot="-2922755">
              <a:off x="3080475" y="2674272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9" y="1"/>
                  </a:moveTo>
                  <a:cubicBezTo>
                    <a:pt x="64" y="1"/>
                    <a:pt x="50" y="6"/>
                    <a:pt x="37" y="18"/>
                  </a:cubicBezTo>
                  <a:cubicBezTo>
                    <a:pt x="0" y="56"/>
                    <a:pt x="30" y="108"/>
                    <a:pt x="75" y="108"/>
                  </a:cubicBezTo>
                  <a:cubicBezTo>
                    <a:pt x="127" y="108"/>
                    <a:pt x="150" y="48"/>
                    <a:pt x="112" y="11"/>
                  </a:cubicBezTo>
                  <a:cubicBezTo>
                    <a:pt x="102" y="4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-2922755">
              <a:off x="3076452" y="263142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6" y="0"/>
                  </a:moveTo>
                  <a:cubicBezTo>
                    <a:pt x="60" y="0"/>
                    <a:pt x="43" y="6"/>
                    <a:pt x="31" y="18"/>
                  </a:cubicBezTo>
                  <a:cubicBezTo>
                    <a:pt x="1" y="55"/>
                    <a:pt x="31" y="108"/>
                    <a:pt x="75" y="108"/>
                  </a:cubicBezTo>
                  <a:cubicBezTo>
                    <a:pt x="120" y="108"/>
                    <a:pt x="143" y="48"/>
                    <a:pt x="113" y="10"/>
                  </a:cubicBezTo>
                  <a:cubicBezTo>
                    <a:pt x="103" y="4"/>
                    <a:pt x="90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-2922755">
              <a:off x="3072362" y="2588035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1" y="1"/>
                  </a:moveTo>
                  <a:cubicBezTo>
                    <a:pt x="57" y="1"/>
                    <a:pt x="42" y="6"/>
                    <a:pt x="30" y="18"/>
                  </a:cubicBezTo>
                  <a:cubicBezTo>
                    <a:pt x="0" y="56"/>
                    <a:pt x="23" y="108"/>
                    <a:pt x="75" y="108"/>
                  </a:cubicBezTo>
                  <a:cubicBezTo>
                    <a:pt x="120" y="108"/>
                    <a:pt x="142" y="48"/>
                    <a:pt x="105" y="11"/>
                  </a:cubicBezTo>
                  <a:cubicBezTo>
                    <a:pt x="95" y="4"/>
                    <a:pt x="83" y="1"/>
                    <a:pt x="71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 rot="-2922755">
              <a:off x="3067468" y="2545189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7" y="0"/>
                  </a:moveTo>
                  <a:cubicBezTo>
                    <a:pt x="61" y="0"/>
                    <a:pt x="46" y="6"/>
                    <a:pt x="38" y="18"/>
                  </a:cubicBezTo>
                  <a:cubicBezTo>
                    <a:pt x="0" y="48"/>
                    <a:pt x="30" y="108"/>
                    <a:pt x="75" y="108"/>
                  </a:cubicBezTo>
                  <a:cubicBezTo>
                    <a:pt x="127" y="108"/>
                    <a:pt x="150" y="48"/>
                    <a:pt x="112" y="10"/>
                  </a:cubicBezTo>
                  <a:cubicBezTo>
                    <a:pt x="102" y="4"/>
                    <a:pt x="89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 rot="-2922755">
              <a:off x="3063304" y="250190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9" y="0"/>
                  </a:moveTo>
                  <a:cubicBezTo>
                    <a:pt x="62" y="0"/>
                    <a:pt x="44" y="8"/>
                    <a:pt x="31" y="21"/>
                  </a:cubicBezTo>
                  <a:cubicBezTo>
                    <a:pt x="1" y="51"/>
                    <a:pt x="23" y="111"/>
                    <a:pt x="76" y="111"/>
                  </a:cubicBezTo>
                  <a:cubicBezTo>
                    <a:pt x="120" y="111"/>
                    <a:pt x="143" y="51"/>
                    <a:pt x="113" y="14"/>
                  </a:cubicBez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rot="-2922755">
              <a:off x="3059168" y="245853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4" y="1"/>
                  </a:moveTo>
                  <a:cubicBezTo>
                    <a:pt x="59" y="1"/>
                    <a:pt x="43" y="9"/>
                    <a:pt x="30" y="22"/>
                  </a:cubicBezTo>
                  <a:cubicBezTo>
                    <a:pt x="0" y="52"/>
                    <a:pt x="23" y="112"/>
                    <a:pt x="68" y="112"/>
                  </a:cubicBezTo>
                  <a:cubicBezTo>
                    <a:pt x="120" y="104"/>
                    <a:pt x="142" y="52"/>
                    <a:pt x="105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rot="-2922755">
              <a:off x="3245289" y="2961400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0"/>
                  </a:moveTo>
                  <a:cubicBezTo>
                    <a:pt x="201" y="0"/>
                    <a:pt x="199" y="0"/>
                    <a:pt x="196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rot="-2922755">
              <a:off x="3196492" y="2426717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2"/>
                    <a:pt x="68" y="300"/>
                    <a:pt x="150" y="300"/>
                  </a:cubicBezTo>
                  <a:cubicBezTo>
                    <a:pt x="233" y="300"/>
                    <a:pt x="300" y="232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rot="-2922755">
              <a:off x="3255815" y="292023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5" y="102"/>
                    <a:pt x="58" y="107"/>
                    <a:pt x="72" y="107"/>
                  </a:cubicBezTo>
                  <a:cubicBezTo>
                    <a:pt x="86" y="107"/>
                    <a:pt x="101" y="102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rot="-2922755">
              <a:off x="3251161" y="288125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rot="-2922755">
              <a:off x="3247435" y="284224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rot="-2922755">
              <a:off x="3243841" y="2802789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rot="-2922755">
              <a:off x="3239613" y="276460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2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rot="-2922755">
              <a:off x="3235866" y="2725550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5" y="102"/>
                    <a:pt x="59" y="107"/>
                    <a:pt x="73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rot="-2922755">
              <a:off x="3231269" y="268654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rot="-2922755">
              <a:off x="3227590" y="264751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2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rot="-2922755">
              <a:off x="3223855" y="260812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1" y="111"/>
                    <a:pt x="100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rot="-2922755">
              <a:off x="3219295" y="2569103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rot="-2922755">
              <a:off x="3215939" y="253091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 rot="-2922755">
              <a:off x="3211299" y="249181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 rot="-2922755">
              <a:off x="3376306" y="2941332"/>
              <a:ext cx="50137" cy="37075"/>
            </a:xfrm>
            <a:custGeom>
              <a:rect b="b" l="l" r="r" t="t"/>
              <a:pathLst>
                <a:path extrusionOk="0" h="298" w="403">
                  <a:moveTo>
                    <a:pt x="205" y="1"/>
                  </a:moveTo>
                  <a:cubicBezTo>
                    <a:pt x="202" y="1"/>
                    <a:pt x="199" y="1"/>
                    <a:pt x="195" y="1"/>
                  </a:cubicBezTo>
                  <a:cubicBezTo>
                    <a:pt x="68" y="1"/>
                    <a:pt x="1" y="166"/>
                    <a:pt x="106" y="256"/>
                  </a:cubicBezTo>
                  <a:cubicBezTo>
                    <a:pt x="134" y="284"/>
                    <a:pt x="168" y="297"/>
                    <a:pt x="203" y="297"/>
                  </a:cubicBezTo>
                  <a:cubicBezTo>
                    <a:pt x="243" y="297"/>
                    <a:pt x="283" y="280"/>
                    <a:pt x="315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 rot="-2922755">
              <a:off x="3333444" y="2462703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2"/>
                    <a:pt x="68" y="300"/>
                    <a:pt x="150" y="300"/>
                  </a:cubicBezTo>
                  <a:cubicBezTo>
                    <a:pt x="233" y="300"/>
                    <a:pt x="300" y="232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 rot="-2922755">
              <a:off x="3387407" y="2905449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1" y="108"/>
                    <a:pt x="73" y="108"/>
                  </a:cubicBezTo>
                  <a:cubicBezTo>
                    <a:pt x="89" y="108"/>
                    <a:pt x="104" y="102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 rot="-2922755">
              <a:off x="3384525" y="287102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 rot="-2922755">
              <a:off x="3380147" y="283596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4" y="107"/>
                    <a:pt x="79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 rot="-2922755">
              <a:off x="3376927" y="2800762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rot="-2922755">
              <a:off x="3373817" y="276605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2" y="53"/>
                    <a:pt x="112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 rot="-2922755">
              <a:off x="3369482" y="2731089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 rot="-2922755">
              <a:off x="3366600" y="269666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 rot="-2922755">
              <a:off x="3362373" y="2661535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2" y="0"/>
                    <a:pt x="0" y="60"/>
                    <a:pt x="37" y="98"/>
                  </a:cubicBezTo>
                  <a:cubicBezTo>
                    <a:pt x="48" y="104"/>
                    <a:pt x="61" y="108"/>
                    <a:pt x="73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 rot="-2922755">
              <a:off x="3359095" y="262635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 rot="-2922755">
              <a:off x="3355892" y="259169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0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 rot="-2922755">
              <a:off x="3351676" y="2556619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5" y="0"/>
                  </a:moveTo>
                  <a:cubicBezTo>
                    <a:pt x="23" y="8"/>
                    <a:pt x="0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 rot="-2922755">
              <a:off x="3348779" y="252225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0" y="1"/>
                    <a:pt x="67" y="1"/>
                  </a:cubicBezTo>
                  <a:cubicBezTo>
                    <a:pt x="23" y="1"/>
                    <a:pt x="0" y="61"/>
                    <a:pt x="37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 rot="-2922755">
              <a:off x="3494100" y="2918040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2"/>
                    <a:pt x="98" y="262"/>
                  </a:cubicBezTo>
                  <a:cubicBezTo>
                    <a:pt x="126" y="290"/>
                    <a:pt x="160" y="303"/>
                    <a:pt x="196" y="303"/>
                  </a:cubicBezTo>
                  <a:cubicBezTo>
                    <a:pt x="235" y="303"/>
                    <a:pt x="275" y="286"/>
                    <a:pt x="307" y="255"/>
                  </a:cubicBezTo>
                  <a:cubicBezTo>
                    <a:pt x="397" y="157"/>
                    <a:pt x="322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 rot="-2922755">
              <a:off x="3450490" y="2497067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8" y="0"/>
                    <a:pt x="0" y="165"/>
                    <a:pt x="98" y="255"/>
                  </a:cubicBezTo>
                  <a:cubicBezTo>
                    <a:pt x="129" y="283"/>
                    <a:pt x="166" y="296"/>
                    <a:pt x="202" y="296"/>
                  </a:cubicBezTo>
                  <a:cubicBezTo>
                    <a:pt x="243" y="296"/>
                    <a:pt x="283" y="279"/>
                    <a:pt x="315" y="247"/>
                  </a:cubicBezTo>
                  <a:cubicBezTo>
                    <a:pt x="403" y="152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2922755">
              <a:off x="3505107" y="2888537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 rot="-2922755">
              <a:off x="3502501" y="2858030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 rot="-2922755">
              <a:off x="3499113" y="2827594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7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 rot="-2922755">
              <a:off x="3495904" y="279637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 rot="-2922755">
              <a:off x="3493197" y="2765645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6" y="107"/>
                    <a:pt x="101" y="101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 rot="-2922755">
              <a:off x="3489856" y="2735188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0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 rot="-2922755">
              <a:off x="3486647" y="270397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4" y="105"/>
                    <a:pt x="56" y="108"/>
                    <a:pt x="68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2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 rot="-2922755">
              <a:off x="3483067" y="2673509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 rot="-2922755">
              <a:off x="3480653" y="2643027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1"/>
                  </a:moveTo>
                  <a:cubicBezTo>
                    <a:pt x="73" y="1"/>
                    <a:pt x="71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 rot="-2922755">
              <a:off x="3477343" y="261158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15" y="0"/>
                    <a:pt x="0" y="60"/>
                    <a:pt x="30" y="97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 rot="-2922755">
              <a:off x="3473958" y="2581430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 rot="-2922755">
              <a:off x="3471396" y="2550620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 rot="-2922755">
              <a:off x="3598294" y="2894592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1" y="166"/>
                    <a:pt x="98" y="256"/>
                  </a:cubicBezTo>
                  <a:cubicBezTo>
                    <a:pt x="126" y="284"/>
                    <a:pt x="162" y="297"/>
                    <a:pt x="199" y="297"/>
                  </a:cubicBezTo>
                  <a:cubicBezTo>
                    <a:pt x="241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 rot="-2922755">
              <a:off x="3561081" y="2528368"/>
              <a:ext cx="49391" cy="37448"/>
            </a:xfrm>
            <a:custGeom>
              <a:rect b="b" l="l" r="r" t="t"/>
              <a:pathLst>
                <a:path extrusionOk="0" h="301" w="397">
                  <a:moveTo>
                    <a:pt x="195" y="0"/>
                  </a:moveTo>
                  <a:cubicBezTo>
                    <a:pt x="60" y="8"/>
                    <a:pt x="0" y="172"/>
                    <a:pt x="97" y="262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 rot="-2922755">
              <a:off x="3610820" y="2870162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 rot="-2922755">
              <a:off x="3607708" y="2843646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 rot="-2922755">
              <a:off x="3605390" y="281710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 rot="-2922755">
              <a:off x="3602678" y="278942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 rot="-2922755">
              <a:off x="3599497" y="2763281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76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7"/>
                  </a:cubicBezTo>
                  <a:cubicBezTo>
                    <a:pt x="143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 rot="-2922755">
              <a:off x="3597062" y="273633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1" y="61"/>
                    <a:pt x="30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 rot="-2922755">
              <a:off x="3593732" y="270986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1"/>
                  </a:cubicBezTo>
                  <a:cubicBezTo>
                    <a:pt x="150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 rot="-2922755">
              <a:off x="3591538" y="268332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 rot="-2922755">
              <a:off x="3588349" y="265678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 rot="-2922755">
              <a:off x="3586062" y="2630291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 rot="-2922755">
              <a:off x="3583652" y="260327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2" y="53"/>
                    <a:pt x="112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 rot="-2922755">
              <a:off x="3580526" y="2576879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 rot="-2922755">
              <a:off x="3692480" y="2868413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197" y="1"/>
                  </a:moveTo>
                  <a:cubicBezTo>
                    <a:pt x="194" y="1"/>
                    <a:pt x="191" y="1"/>
                    <a:pt x="187" y="1"/>
                  </a:cubicBezTo>
                  <a:cubicBezTo>
                    <a:pt x="60" y="1"/>
                    <a:pt x="0" y="166"/>
                    <a:pt x="98" y="255"/>
                  </a:cubicBezTo>
                  <a:cubicBezTo>
                    <a:pt x="126" y="283"/>
                    <a:pt x="160" y="297"/>
                    <a:pt x="195" y="297"/>
                  </a:cubicBezTo>
                  <a:cubicBezTo>
                    <a:pt x="235" y="297"/>
                    <a:pt x="275" y="280"/>
                    <a:pt x="307" y="248"/>
                  </a:cubicBezTo>
                  <a:cubicBezTo>
                    <a:pt x="395" y="153"/>
                    <a:pt x="326" y="1"/>
                    <a:pt x="19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 rot="-2922755">
              <a:off x="3660718" y="2558871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1" y="166"/>
                    <a:pt x="98" y="263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53"/>
                    <a:pt x="326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 rot="-2922755">
              <a:off x="3704770" y="2849523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3" y="90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 rot="-2922755">
              <a:off x="3702762" y="2826484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 rot="-2922755">
              <a:off x="3700214" y="2804672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 rot="-2922755">
              <a:off x="3698168" y="278204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0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 rot="-2922755">
              <a:off x="3695301" y="275940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0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 rot="-2922755">
              <a:off x="3693302" y="273675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5" y="105"/>
                    <a:pt x="56" y="109"/>
                    <a:pt x="68" y="109"/>
                  </a:cubicBezTo>
                  <a:cubicBezTo>
                    <a:pt x="84" y="109"/>
                    <a:pt x="100" y="103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 rot="-2922755">
              <a:off x="3690410" y="2714184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 rot="-2922755">
              <a:off x="3688571" y="269151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 rot="-2922755">
              <a:off x="3686887" y="266931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1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8"/>
                    <a:pt x="71" y="108"/>
                  </a:cubicBezTo>
                  <a:cubicBezTo>
                    <a:pt x="85" y="108"/>
                    <a:pt x="98" y="102"/>
                    <a:pt x="106" y="91"/>
                  </a:cubicBezTo>
                  <a:cubicBezTo>
                    <a:pt x="141" y="56"/>
                    <a:pt x="116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 rot="-2922755">
              <a:off x="3684096" y="264696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 rot="-2922755">
              <a:off x="3681953" y="2624002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0"/>
                    <a:pt x="31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 rot="-2922755">
              <a:off x="3679082" y="260135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1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 rot="-2922755">
              <a:off x="3775999" y="2840699"/>
              <a:ext cx="50386" cy="37821"/>
            </a:xfrm>
            <a:custGeom>
              <a:rect b="b" l="l" r="r" t="t"/>
              <a:pathLst>
                <a:path extrusionOk="0" h="304" w="405">
                  <a:moveTo>
                    <a:pt x="195" y="0"/>
                  </a:moveTo>
                  <a:cubicBezTo>
                    <a:pt x="61" y="8"/>
                    <a:pt x="1" y="172"/>
                    <a:pt x="98" y="262"/>
                  </a:cubicBezTo>
                  <a:cubicBezTo>
                    <a:pt x="130" y="290"/>
                    <a:pt x="166" y="303"/>
                    <a:pt x="202" y="303"/>
                  </a:cubicBezTo>
                  <a:cubicBezTo>
                    <a:pt x="243" y="303"/>
                    <a:pt x="283" y="286"/>
                    <a:pt x="315" y="255"/>
                  </a:cubicBezTo>
                  <a:cubicBezTo>
                    <a:pt x="405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 rot="-2922755">
              <a:off x="3789825" y="2827394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7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0" y="108"/>
                    <a:pt x="53" y="112"/>
                    <a:pt x="67" y="112"/>
                  </a:cubicBezTo>
                  <a:cubicBezTo>
                    <a:pt x="83" y="112"/>
                    <a:pt x="100" y="106"/>
                    <a:pt x="112" y="98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 rot="-2922755">
              <a:off x="3787570" y="2809438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 rot="-2922755">
              <a:off x="3785935" y="279078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 rot="-2922755">
              <a:off x="3783908" y="2772834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 rot="-2922755">
              <a:off x="3782232" y="275408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 rot="-2922755">
              <a:off x="3780521" y="273500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15" y="8"/>
                    <a:pt x="0" y="68"/>
                    <a:pt x="30" y="98"/>
                  </a:cubicBezTo>
                  <a:cubicBezTo>
                    <a:pt x="40" y="108"/>
                    <a:pt x="53" y="112"/>
                    <a:pt x="67" y="112"/>
                  </a:cubicBezTo>
                  <a:cubicBezTo>
                    <a:pt x="83" y="112"/>
                    <a:pt x="100" y="106"/>
                    <a:pt x="112" y="98"/>
                  </a:cubicBezTo>
                  <a:cubicBezTo>
                    <a:pt x="142" y="60"/>
                    <a:pt x="112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 rot="-2922755">
              <a:off x="3778481" y="271740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 rot="-2922755">
              <a:off x="3776631" y="269839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2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 rot="-2922755">
              <a:off x="3774604" y="2680324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 rot="-2922755">
              <a:off x="3772927" y="266169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7"/>
                  </a:cubicBezTo>
                  <a:cubicBezTo>
                    <a:pt x="40" y="104"/>
                    <a:pt x="54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 rot="-2922755">
              <a:off x="3770391" y="2642873"/>
              <a:ext cx="18786" cy="14058"/>
            </a:xfrm>
            <a:custGeom>
              <a:rect b="b" l="l" r="r" t="t"/>
              <a:pathLst>
                <a:path extrusionOk="0" h="113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90" y="112"/>
                    <a:pt x="105" y="106"/>
                    <a:pt x="113" y="98"/>
                  </a:cubicBezTo>
                  <a:cubicBezTo>
                    <a:pt x="150" y="61"/>
                    <a:pt x="120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 rot="-2922755">
              <a:off x="3769177" y="2625021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5" y="101"/>
                    <a:pt x="58" y="107"/>
                    <a:pt x="73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 rot="-2922755">
              <a:off x="3750160" y="2587682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1" y="1"/>
                    <a:pt x="199" y="1"/>
                    <a:pt x="196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6"/>
                  </a:cubicBezTo>
                  <a:cubicBezTo>
                    <a:pt x="403" y="160"/>
                    <a:pt x="334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 rot="-2922755">
              <a:off x="3859024" y="2812666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1"/>
                  </a:moveTo>
                  <a:cubicBezTo>
                    <a:pt x="68" y="1"/>
                    <a:pt x="0" y="68"/>
                    <a:pt x="0" y="150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0"/>
                  </a:cubicBezTo>
                  <a:cubicBezTo>
                    <a:pt x="300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 rot="-2922755">
              <a:off x="3867295" y="2805297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 rot="-2922755">
              <a:off x="3989687" y="3645483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1"/>
                  </a:moveTo>
                  <a:cubicBezTo>
                    <a:pt x="23" y="8"/>
                    <a:pt x="1" y="61"/>
                    <a:pt x="31" y="98"/>
                  </a:cubicBezTo>
                  <a:cubicBezTo>
                    <a:pt x="40" y="107"/>
                    <a:pt x="52" y="112"/>
                    <a:pt x="65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 rot="-2922755">
              <a:off x="3863961" y="277618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 rot="-2922755">
              <a:off x="3863227" y="2762077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0" y="1"/>
                    <a:pt x="67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 rot="-2922755">
              <a:off x="3860957" y="2747301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7"/>
                    <a:pt x="59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 rot="-2922755">
              <a:off x="3859994" y="273318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 rot="-2922755">
              <a:off x="3858010" y="2718394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2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 rot="-2922755">
              <a:off x="3856850" y="270436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 rot="-2922755">
              <a:off x="3855125" y="269027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 rot="-2922755">
              <a:off x="3853940" y="2675445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 rot="-2922755">
              <a:off x="3851934" y="266147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 rot="-2922755">
              <a:off x="3851097" y="264741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 rot="-2922755">
              <a:off x="3833064" y="2616118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0" y="0"/>
                    <a:pt x="0" y="165"/>
                    <a:pt x="98" y="255"/>
                  </a:cubicBezTo>
                  <a:cubicBezTo>
                    <a:pt x="129" y="283"/>
                    <a:pt x="166" y="296"/>
                    <a:pt x="202" y="296"/>
                  </a:cubicBezTo>
                  <a:cubicBezTo>
                    <a:pt x="243" y="296"/>
                    <a:pt x="283" y="279"/>
                    <a:pt x="315" y="247"/>
                  </a:cubicBezTo>
                  <a:cubicBezTo>
                    <a:pt x="403" y="152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 rot="-2922755">
              <a:off x="3924720" y="2783313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8"/>
                    <a:pt x="0" y="165"/>
                    <a:pt x="98" y="263"/>
                  </a:cubicBezTo>
                  <a:cubicBezTo>
                    <a:pt x="126" y="287"/>
                    <a:pt x="162" y="300"/>
                    <a:pt x="198" y="300"/>
                  </a:cubicBezTo>
                  <a:cubicBezTo>
                    <a:pt x="239" y="300"/>
                    <a:pt x="280" y="283"/>
                    <a:pt x="307" y="248"/>
                  </a:cubicBezTo>
                  <a:cubicBezTo>
                    <a:pt x="395" y="152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 rot="-2922755">
              <a:off x="3939012" y="2781514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 rot="-2922755">
              <a:off x="3938350" y="2771026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8" y="2"/>
                  </a:cubicBezTo>
                  <a:cubicBezTo>
                    <a:pt x="15" y="2"/>
                    <a:pt x="0" y="61"/>
                    <a:pt x="30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1" y="103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 rot="-2922755">
              <a:off x="3936665" y="2760479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8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 rot="-2922755">
              <a:off x="3935863" y="2750055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 rot="-2922755">
              <a:off x="3934316" y="273991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 rot="-2922755">
              <a:off x="3933781" y="272970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60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 rot="-2922755">
              <a:off x="3932271" y="271954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 rot="-2922755">
              <a:off x="3931710" y="2709403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 rot="-2922755">
              <a:off x="3930243" y="2699336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 rot="-2922755">
              <a:off x="3929708" y="268912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 rot="-2922755">
              <a:off x="3927850" y="2678198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5" y="115"/>
                    <a:pt x="79" y="115"/>
                  </a:cubicBezTo>
                  <a:cubicBezTo>
                    <a:pt x="93" y="115"/>
                    <a:pt x="106" y="109"/>
                    <a:pt x="113" y="98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 rot="-2922755">
              <a:off x="3927315" y="2667991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 rot="-2922755">
              <a:off x="3909993" y="2642775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1"/>
                    <a:pt x="0" y="165"/>
                    <a:pt x="98" y="255"/>
                  </a:cubicBezTo>
                  <a:cubicBezTo>
                    <a:pt x="126" y="283"/>
                    <a:pt x="162" y="296"/>
                    <a:pt x="198" y="296"/>
                  </a:cubicBezTo>
                  <a:cubicBezTo>
                    <a:pt x="239" y="296"/>
                    <a:pt x="280" y="279"/>
                    <a:pt x="307" y="248"/>
                  </a:cubicBezTo>
                  <a:cubicBezTo>
                    <a:pt x="402" y="153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 rot="-2922755">
              <a:off x="3997738" y="2753503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1"/>
                  </a:moveTo>
                  <a:cubicBezTo>
                    <a:pt x="68" y="1"/>
                    <a:pt x="0" y="68"/>
                    <a:pt x="0" y="150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0"/>
                  </a:cubicBezTo>
                  <a:cubicBezTo>
                    <a:pt x="300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 rot="-2922755">
              <a:off x="4006718" y="275672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-2922755">
              <a:off x="4005722" y="275088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-2922755">
              <a:off x="4005233" y="2744237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0"/>
                    <a:pt x="31" y="98"/>
                  </a:cubicBezTo>
                  <a:cubicBezTo>
                    <a:pt x="41" y="105"/>
                    <a:pt x="54" y="108"/>
                    <a:pt x="68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-2922755">
              <a:off x="4004228" y="2738005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-2922755">
              <a:off x="4004105" y="273164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-2922755">
              <a:off x="4003330" y="2726290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-2922755">
              <a:off x="4002989" y="2719971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-2922755">
              <a:off x="4001756" y="271373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-2922755">
              <a:off x="4001632" y="270749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3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-2922755">
              <a:off x="4000441" y="270134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2" y="0"/>
                    <a:pt x="0" y="60"/>
                    <a:pt x="37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2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-2922755">
              <a:off x="4000261" y="269500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7"/>
                    <a:pt x="52" y="112"/>
                    <a:pt x="64" y="112"/>
                  </a:cubicBezTo>
                  <a:cubicBezTo>
                    <a:pt x="82" y="112"/>
                    <a:pt x="100" y="104"/>
                    <a:pt x="113" y="90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-2922755">
              <a:off x="3999096" y="2688793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-2922755">
              <a:off x="3982545" y="2668920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3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7" y="8"/>
                    <a:pt x="0" y="173"/>
                    <a:pt x="97" y="263"/>
                  </a:cubicBezTo>
                  <a:cubicBezTo>
                    <a:pt x="130" y="288"/>
                    <a:pt x="168" y="301"/>
                    <a:pt x="205" y="301"/>
                  </a:cubicBezTo>
                  <a:cubicBezTo>
                    <a:pt x="245" y="301"/>
                    <a:pt x="283" y="286"/>
                    <a:pt x="314" y="256"/>
                  </a:cubicBezTo>
                  <a:cubicBezTo>
                    <a:pt x="402" y="160"/>
                    <a:pt x="333" y="1"/>
                    <a:pt x="20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-2922755">
              <a:off x="4056208" y="2722529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0"/>
                  </a:moveTo>
                  <a:cubicBezTo>
                    <a:pt x="60" y="8"/>
                    <a:pt x="0" y="172"/>
                    <a:pt x="98" y="262"/>
                  </a:cubicBezTo>
                  <a:cubicBezTo>
                    <a:pt x="126" y="290"/>
                    <a:pt x="162" y="303"/>
                    <a:pt x="198" y="303"/>
                  </a:cubicBezTo>
                  <a:cubicBezTo>
                    <a:pt x="239" y="303"/>
                    <a:pt x="279" y="286"/>
                    <a:pt x="307" y="255"/>
                  </a:cubicBezTo>
                  <a:cubicBezTo>
                    <a:pt x="397" y="157"/>
                    <a:pt x="322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-2922755">
              <a:off x="4071812" y="273203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-2922755">
              <a:off x="4071058" y="2729661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2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-2922755">
              <a:off x="4071545" y="272810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0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-2922755">
              <a:off x="4070600" y="272583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-2922755">
              <a:off x="4070925" y="272342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5" y="109"/>
                    <a:pt x="59" y="114"/>
                    <a:pt x="73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-2922755">
              <a:off x="4070359" y="272184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2" y="1"/>
                    <a:pt x="0" y="60"/>
                    <a:pt x="37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-2922755">
              <a:off x="4070523" y="271945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1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4" y="107"/>
                    <a:pt x="54" y="111"/>
                    <a:pt x="65" y="111"/>
                  </a:cubicBezTo>
                  <a:cubicBezTo>
                    <a:pt x="81" y="111"/>
                    <a:pt x="99" y="103"/>
                    <a:pt x="112" y="90"/>
                  </a:cubicBezTo>
                  <a:cubicBezTo>
                    <a:pt x="142" y="60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-2922755">
              <a:off x="4070036" y="271794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-2922755">
              <a:off x="4070085" y="271567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-2922755">
              <a:off x="4069416" y="2713268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50" y="109"/>
                    <a:pt x="65" y="114"/>
                    <a:pt x="79" y="114"/>
                  </a:cubicBezTo>
                  <a:cubicBezTo>
                    <a:pt x="93" y="114"/>
                    <a:pt x="106" y="109"/>
                    <a:pt x="113" y="97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-2922755">
              <a:off x="4069720" y="2711684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7"/>
                    <a:pt x="73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-2922755">
              <a:off x="4068873" y="2709357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-2922755">
              <a:off x="4052808" y="2694698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0" y="8"/>
                    <a:pt x="0" y="173"/>
                    <a:pt x="97" y="262"/>
                  </a:cubicBezTo>
                  <a:cubicBezTo>
                    <a:pt x="130" y="288"/>
                    <a:pt x="168" y="301"/>
                    <a:pt x="205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4" y="158"/>
                    <a:pt x="329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-2922755">
              <a:off x="4120534" y="2692748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6"/>
                  </a:cubicBezTo>
                  <a:cubicBezTo>
                    <a:pt x="126" y="284"/>
                    <a:pt x="160" y="297"/>
                    <a:pt x="196" y="297"/>
                  </a:cubicBezTo>
                  <a:cubicBezTo>
                    <a:pt x="235" y="297"/>
                    <a:pt x="276" y="280"/>
                    <a:pt x="307" y="248"/>
                  </a:cubicBezTo>
                  <a:cubicBezTo>
                    <a:pt x="395" y="153"/>
                    <a:pt x="326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-2922755">
              <a:off x="4136786" y="2707322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-2922755">
              <a:off x="4136282" y="2709335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-2922755">
              <a:off x="4137062" y="271124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2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-2922755">
              <a:off x="4136906" y="271315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-2922755">
              <a:off x="4137371" y="271525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-2922755">
              <a:off x="4137423" y="271787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-2922755">
              <a:off x="4137762" y="271905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15" y="1"/>
                    <a:pt x="0" y="61"/>
                    <a:pt x="30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1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-2922755">
              <a:off x="4137746" y="272177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3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-2922755">
              <a:off x="4138513" y="272380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-2922755">
              <a:off x="4137987" y="2725768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-2922755">
              <a:off x="4138789" y="2727722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15" y="0"/>
                    <a:pt x="0" y="60"/>
                    <a:pt x="30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6" y="107"/>
                    <a:pt x="101" y="101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-2922755">
              <a:off x="4138492" y="2729572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-2922755">
              <a:off x="4123092" y="2721017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5"/>
                  </a:cubicBezTo>
                  <a:cubicBezTo>
                    <a:pt x="126" y="283"/>
                    <a:pt x="162" y="297"/>
                    <a:pt x="198" y="297"/>
                  </a:cubicBezTo>
                  <a:cubicBezTo>
                    <a:pt x="239" y="297"/>
                    <a:pt x="279" y="280"/>
                    <a:pt x="307" y="248"/>
                  </a:cubicBezTo>
                  <a:cubicBezTo>
                    <a:pt x="395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-2922755">
              <a:off x="4185138" y="2662459"/>
              <a:ext cx="50137" cy="37075"/>
            </a:xfrm>
            <a:custGeom>
              <a:rect b="b" l="l" r="r" t="t"/>
              <a:pathLst>
                <a:path extrusionOk="0" h="298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6"/>
                  </a:cubicBezTo>
                  <a:cubicBezTo>
                    <a:pt x="126" y="284"/>
                    <a:pt x="162" y="297"/>
                    <a:pt x="199" y="297"/>
                  </a:cubicBezTo>
                  <a:cubicBezTo>
                    <a:pt x="241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-2922755">
              <a:off x="4201905" y="268268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-2922755">
              <a:off x="4202834" y="268850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-2922755">
              <a:off x="4203323" y="2695147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-2922755">
              <a:off x="4204408" y="2701061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0"/>
                    <a:pt x="68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1" y="102"/>
                    <a:pt x="113" y="91"/>
                  </a:cubicBezTo>
                  <a:cubicBezTo>
                    <a:pt x="141" y="55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-2922755">
              <a:off x="4204727" y="270760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-2922755">
              <a:off x="4205410" y="271272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15" y="8"/>
                    <a:pt x="0" y="67"/>
                    <a:pt x="30" y="97"/>
                  </a:cubicBezTo>
                  <a:cubicBezTo>
                    <a:pt x="40" y="108"/>
                    <a:pt x="53" y="112"/>
                    <a:pt x="66" y="112"/>
                  </a:cubicBezTo>
                  <a:cubicBezTo>
                    <a:pt x="82" y="112"/>
                    <a:pt x="97" y="106"/>
                    <a:pt x="105" y="97"/>
                  </a:cubicBezTo>
                  <a:cubicBezTo>
                    <a:pt x="142" y="60"/>
                    <a:pt x="112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-2922755">
              <a:off x="4205749" y="271931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-2922755">
              <a:off x="4205882" y="2725552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-2922755">
              <a:off x="4207120" y="273180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-2922755">
              <a:off x="4207243" y="273804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3" y="107"/>
                    <a:pt x="106" y="102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-2922755">
              <a:off x="4208430" y="274430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-2922755">
              <a:off x="4208797" y="2750554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0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-2922755">
              <a:off x="4193560" y="2746252"/>
              <a:ext cx="50386" cy="37821"/>
            </a:xfrm>
            <a:custGeom>
              <a:rect b="b" l="l" r="r" t="t"/>
              <a:pathLst>
                <a:path extrusionOk="0" h="304" w="405">
                  <a:moveTo>
                    <a:pt x="195" y="0"/>
                  </a:moveTo>
                  <a:cubicBezTo>
                    <a:pt x="60" y="8"/>
                    <a:pt x="0" y="172"/>
                    <a:pt x="98" y="262"/>
                  </a:cubicBezTo>
                  <a:cubicBezTo>
                    <a:pt x="126" y="290"/>
                    <a:pt x="162" y="304"/>
                    <a:pt x="199" y="304"/>
                  </a:cubicBezTo>
                  <a:cubicBezTo>
                    <a:pt x="241" y="304"/>
                    <a:pt x="283" y="287"/>
                    <a:pt x="315" y="255"/>
                  </a:cubicBezTo>
                  <a:cubicBezTo>
                    <a:pt x="405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-2922755">
              <a:off x="4252668" y="2632273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8" y="8"/>
                    <a:pt x="0" y="172"/>
                    <a:pt x="105" y="262"/>
                  </a:cubicBezTo>
                  <a:cubicBezTo>
                    <a:pt x="134" y="288"/>
                    <a:pt x="170" y="301"/>
                    <a:pt x="206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5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-2922755">
              <a:off x="4270071" y="265804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-2922755">
              <a:off x="4271721" y="266813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7"/>
                    <a:pt x="52" y="112"/>
                    <a:pt x="64" y="112"/>
                  </a:cubicBezTo>
                  <a:cubicBezTo>
                    <a:pt x="81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-2922755">
              <a:off x="4272282" y="2678278"/>
              <a:ext cx="18786" cy="14058"/>
            </a:xfrm>
            <a:custGeom>
              <a:rect b="b" l="l" r="r" t="t"/>
              <a:pathLst>
                <a:path extrusionOk="0" h="113" w="151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-2922755">
              <a:off x="4273885" y="268839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0"/>
                    <a:pt x="112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-2922755">
              <a:off x="4274938" y="2699747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5"/>
                    <a:pt x="122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-2922755">
              <a:off x="4276175" y="2709580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-2922755">
              <a:off x="4276816" y="2720022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43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-2922755">
              <a:off x="4278177" y="272985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0"/>
                    <a:pt x="30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-2922755">
              <a:off x="4278908" y="274036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-2922755">
              <a:off x="4279422" y="2750529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-2922755">
              <a:off x="4281072" y="276062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-2922755">
              <a:off x="4281586" y="2770787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90" y="112"/>
                    <a:pt x="105" y="106"/>
                    <a:pt x="113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-2922755">
              <a:off x="4267570" y="2773321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1"/>
                    <a:pt x="0" y="165"/>
                    <a:pt x="98" y="255"/>
                  </a:cubicBezTo>
                  <a:cubicBezTo>
                    <a:pt x="126" y="283"/>
                    <a:pt x="162" y="296"/>
                    <a:pt x="199" y="296"/>
                  </a:cubicBezTo>
                  <a:cubicBezTo>
                    <a:pt x="241" y="296"/>
                    <a:pt x="283" y="279"/>
                    <a:pt x="315" y="248"/>
                  </a:cubicBezTo>
                  <a:cubicBezTo>
                    <a:pt x="402" y="153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-2922755">
              <a:off x="4325340" y="2603167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0"/>
                  </a:moveTo>
                  <a:cubicBezTo>
                    <a:pt x="201" y="0"/>
                    <a:pt x="198" y="1"/>
                    <a:pt x="195" y="1"/>
                  </a:cubicBezTo>
                  <a:cubicBezTo>
                    <a:pt x="68" y="8"/>
                    <a:pt x="1" y="173"/>
                    <a:pt x="106" y="263"/>
                  </a:cubicBezTo>
                  <a:cubicBezTo>
                    <a:pt x="135" y="288"/>
                    <a:pt x="170" y="301"/>
                    <a:pt x="207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3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-2922755">
              <a:off x="4343502" y="263447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-2922755">
              <a:off x="4345520" y="2648972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-2922755">
              <a:off x="4346552" y="266333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0"/>
                  </a:moveTo>
                  <a:cubicBezTo>
                    <a:pt x="23" y="0"/>
                    <a:pt x="0" y="60"/>
                    <a:pt x="37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-2922755">
              <a:off x="4347515" y="2677327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6" y="109"/>
                    <a:pt x="113" y="98"/>
                  </a:cubicBezTo>
                  <a:cubicBezTo>
                    <a:pt x="150" y="61"/>
                    <a:pt x="120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-2922755">
              <a:off x="4349593" y="2692202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50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-2922755">
              <a:off x="4350426" y="270625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5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-2922755">
              <a:off x="4352478" y="272032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4"/>
                    <a:pt x="76" y="114"/>
                  </a:cubicBezTo>
                  <a:cubicBezTo>
                    <a:pt x="89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-2922755">
              <a:off x="4353617" y="2735172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-2922755">
              <a:off x="4355388" y="274924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5" y="105"/>
                    <a:pt x="56" y="108"/>
                    <a:pt x="68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-2922755">
              <a:off x="4356824" y="2764006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-2922755">
              <a:off x="4358532" y="277806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0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3" y="90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-2922755">
              <a:off x="4359402" y="2792097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8"/>
                    <a:pt x="58" y="112"/>
                    <a:pt x="69" y="112"/>
                  </a:cubicBezTo>
                  <a:cubicBezTo>
                    <a:pt x="85" y="112"/>
                    <a:pt x="100" y="104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-2922755">
              <a:off x="4346156" y="2800223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5" y="0"/>
                  </a:moveTo>
                  <a:cubicBezTo>
                    <a:pt x="202" y="0"/>
                    <a:pt x="199" y="0"/>
                    <a:pt x="195" y="0"/>
                  </a:cubicBezTo>
                  <a:cubicBezTo>
                    <a:pt x="61" y="8"/>
                    <a:pt x="1" y="165"/>
                    <a:pt x="98" y="262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53"/>
                    <a:pt x="333" y="0"/>
                    <a:pt x="20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-2922755">
              <a:off x="4404483" y="2574985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6"/>
                  </a:cubicBezTo>
                  <a:cubicBezTo>
                    <a:pt x="126" y="284"/>
                    <a:pt x="162" y="297"/>
                    <a:pt x="198" y="297"/>
                  </a:cubicBezTo>
                  <a:cubicBezTo>
                    <a:pt x="239" y="297"/>
                    <a:pt x="279" y="280"/>
                    <a:pt x="307" y="248"/>
                  </a:cubicBezTo>
                  <a:cubicBezTo>
                    <a:pt x="402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-2922755">
              <a:off x="4423117" y="261150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-2922755">
              <a:off x="4424759" y="263055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-2922755">
              <a:off x="4426960" y="264813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16" y="8"/>
                    <a:pt x="1" y="68"/>
                    <a:pt x="30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-2922755">
              <a:off x="4428531" y="266727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-2922755">
              <a:off x="4430207" y="2686025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9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-2922755">
              <a:off x="4432421" y="2704012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-2922755">
              <a:off x="4433915" y="2722733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4" y="107"/>
                    <a:pt x="79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-2922755">
              <a:off x="4436311" y="274062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45" y="109"/>
                    <a:pt x="59" y="114"/>
                    <a:pt x="73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-2922755">
              <a:off x="4437712" y="2759389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-2922755">
              <a:off x="4440384" y="2778140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1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-2922755">
              <a:off x="4441556" y="2796023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-2922755">
              <a:off x="4444045" y="281474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-2922755">
              <a:off x="4430261" y="2828018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5" y="1"/>
                  </a:moveTo>
                  <a:cubicBezTo>
                    <a:pt x="202" y="1"/>
                    <a:pt x="199" y="1"/>
                    <a:pt x="195" y="1"/>
                  </a:cubicBezTo>
                  <a:cubicBezTo>
                    <a:pt x="61" y="9"/>
                    <a:pt x="1" y="166"/>
                    <a:pt x="98" y="263"/>
                  </a:cubicBezTo>
                  <a:cubicBezTo>
                    <a:pt x="126" y="288"/>
                    <a:pt x="162" y="301"/>
                    <a:pt x="199" y="301"/>
                  </a:cubicBezTo>
                  <a:cubicBezTo>
                    <a:pt x="241" y="301"/>
                    <a:pt x="283" y="284"/>
                    <a:pt x="315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-2922755">
              <a:off x="4490664" y="2547537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8" y="8"/>
                    <a:pt x="0" y="173"/>
                    <a:pt x="105" y="262"/>
                  </a:cubicBezTo>
                  <a:cubicBezTo>
                    <a:pt x="134" y="288"/>
                    <a:pt x="170" y="301"/>
                    <a:pt x="206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5" y="158"/>
                    <a:pt x="330" y="0"/>
                    <a:pt x="19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-2922755">
              <a:off x="4529062" y="2856947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2"/>
                    <a:pt x="68" y="300"/>
                    <a:pt x="150" y="300"/>
                  </a:cubicBezTo>
                  <a:cubicBezTo>
                    <a:pt x="233" y="300"/>
                    <a:pt x="300" y="232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-2922755">
              <a:off x="4510231" y="258998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-2922755">
              <a:off x="4511988" y="2612741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-2922755">
              <a:off x="4514962" y="263521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4" y="105"/>
                    <a:pt x="55" y="109"/>
                    <a:pt x="68" y="109"/>
                  </a:cubicBezTo>
                  <a:cubicBezTo>
                    <a:pt x="83" y="109"/>
                    <a:pt x="100" y="103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-2922755">
              <a:off x="4516858" y="2657914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6" y="102"/>
                    <a:pt x="113" y="90"/>
                  </a:cubicBezTo>
                  <a:cubicBezTo>
                    <a:pt x="150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-2922755">
              <a:off x="4519724" y="2680554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-2922755">
              <a:off x="4521771" y="270318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-2922755">
              <a:off x="4524319" y="2724993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16" y="8"/>
                    <a:pt x="1" y="68"/>
                    <a:pt x="31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-2922755">
              <a:off x="4526348" y="2748080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-2922755">
              <a:off x="4528186" y="277062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-2922755">
              <a:off x="4531125" y="279329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-2922755">
              <a:off x="4533057" y="2815919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-2922755">
              <a:off x="4535970" y="283853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-2922755">
              <a:off x="4588181" y="2521855"/>
              <a:ext cx="49142" cy="37448"/>
            </a:xfrm>
            <a:custGeom>
              <a:rect b="b" l="l" r="r" t="t"/>
              <a:pathLst>
                <a:path extrusionOk="0" h="301" w="395">
                  <a:moveTo>
                    <a:pt x="197" y="0"/>
                  </a:moveTo>
                  <a:cubicBezTo>
                    <a:pt x="194" y="0"/>
                    <a:pt x="190" y="0"/>
                    <a:pt x="187" y="0"/>
                  </a:cubicBezTo>
                  <a:cubicBezTo>
                    <a:pt x="60" y="8"/>
                    <a:pt x="0" y="165"/>
                    <a:pt x="97" y="262"/>
                  </a:cubicBezTo>
                  <a:cubicBezTo>
                    <a:pt x="126" y="287"/>
                    <a:pt x="160" y="300"/>
                    <a:pt x="195" y="300"/>
                  </a:cubicBezTo>
                  <a:cubicBezTo>
                    <a:pt x="235" y="300"/>
                    <a:pt x="275" y="283"/>
                    <a:pt x="307" y="248"/>
                  </a:cubicBezTo>
                  <a:cubicBezTo>
                    <a:pt x="395" y="152"/>
                    <a:pt x="325" y="0"/>
                    <a:pt x="19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-2922755">
              <a:off x="4625036" y="2887539"/>
              <a:ext cx="49515" cy="37572"/>
            </a:xfrm>
            <a:custGeom>
              <a:rect b="b" l="l" r="r" t="t"/>
              <a:pathLst>
                <a:path extrusionOk="0" h="302" w="398">
                  <a:moveTo>
                    <a:pt x="195" y="1"/>
                  </a:moveTo>
                  <a:cubicBezTo>
                    <a:pt x="60" y="8"/>
                    <a:pt x="1" y="173"/>
                    <a:pt x="98" y="263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-2922755">
              <a:off x="4607222" y="256984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-2922755">
              <a:off x="4609556" y="2596321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-2922755">
              <a:off x="4613115" y="262367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-2922755">
              <a:off x="4615355" y="2650191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3"/>
                    <a:pt x="62" y="108"/>
                    <a:pt x="76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-2922755">
              <a:off x="4618591" y="2676831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1" y="102"/>
                    <a:pt x="113" y="91"/>
                  </a:cubicBezTo>
                  <a:cubicBezTo>
                    <a:pt x="141" y="55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-2922755">
              <a:off x="4620912" y="270364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-2922755">
              <a:off x="4623979" y="2729916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15" y="0"/>
                    <a:pt x="0" y="60"/>
                    <a:pt x="30" y="90"/>
                  </a:cubicBezTo>
                  <a:cubicBezTo>
                    <a:pt x="42" y="101"/>
                    <a:pt x="57" y="107"/>
                    <a:pt x="71" y="107"/>
                  </a:cubicBezTo>
                  <a:cubicBezTo>
                    <a:pt x="85" y="107"/>
                    <a:pt x="98" y="101"/>
                    <a:pt x="105" y="90"/>
                  </a:cubicBezTo>
                  <a:cubicBezTo>
                    <a:pt x="143" y="52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-2922755">
              <a:off x="4626414" y="275673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-2922755">
              <a:off x="4628732" y="2783275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7" y="98"/>
                  </a:cubicBezTo>
                  <a:cubicBezTo>
                    <a:pt x="48" y="105"/>
                    <a:pt x="61" y="108"/>
                    <a:pt x="73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-2922755">
              <a:off x="4631797" y="2809813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5" y="105"/>
                    <a:pt x="56" y="108"/>
                    <a:pt x="69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-2922755">
              <a:off x="4634256" y="2836287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-2922755">
              <a:off x="4637367" y="2862927"/>
              <a:ext cx="17915" cy="13810"/>
            </a:xfrm>
            <a:custGeom>
              <a:rect b="b" l="l" r="r" t="t"/>
              <a:pathLst>
                <a:path extrusionOk="0" h="111" w="144">
                  <a:moveTo>
                    <a:pt x="68" y="0"/>
                  </a:moveTo>
                  <a:cubicBezTo>
                    <a:pt x="23" y="8"/>
                    <a:pt x="1" y="60"/>
                    <a:pt x="31" y="97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-2922755">
              <a:off x="4695365" y="2498030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0" y="8"/>
                    <a:pt x="0" y="165"/>
                    <a:pt x="98" y="262"/>
                  </a:cubicBezTo>
                  <a:cubicBezTo>
                    <a:pt x="129" y="287"/>
                    <a:pt x="166" y="300"/>
                    <a:pt x="202" y="300"/>
                  </a:cubicBezTo>
                  <a:cubicBezTo>
                    <a:pt x="243" y="300"/>
                    <a:pt x="283" y="283"/>
                    <a:pt x="315" y="248"/>
                  </a:cubicBezTo>
                  <a:cubicBezTo>
                    <a:pt x="402" y="152"/>
                    <a:pt x="333" y="0"/>
                    <a:pt x="204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-2922755">
              <a:off x="4739179" y="2919951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197" y="0"/>
                  </a:moveTo>
                  <a:cubicBezTo>
                    <a:pt x="194" y="0"/>
                    <a:pt x="190" y="1"/>
                    <a:pt x="187" y="1"/>
                  </a:cubicBezTo>
                  <a:cubicBezTo>
                    <a:pt x="60" y="1"/>
                    <a:pt x="0" y="165"/>
                    <a:pt x="98" y="255"/>
                  </a:cubicBezTo>
                  <a:cubicBezTo>
                    <a:pt x="126" y="283"/>
                    <a:pt x="160" y="297"/>
                    <a:pt x="195" y="297"/>
                  </a:cubicBezTo>
                  <a:cubicBezTo>
                    <a:pt x="235" y="297"/>
                    <a:pt x="275" y="280"/>
                    <a:pt x="307" y="248"/>
                  </a:cubicBezTo>
                  <a:cubicBezTo>
                    <a:pt x="395" y="153"/>
                    <a:pt x="325" y="0"/>
                    <a:pt x="19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-2922755">
              <a:off x="4715981" y="255171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1" y="55"/>
                    <a:pt x="117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-2922755">
              <a:off x="4718692" y="2582456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-2922755">
              <a:off x="4721532" y="2612858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3" y="97"/>
                  </a:cubicBezTo>
                  <a:cubicBezTo>
                    <a:pt x="150" y="60"/>
                    <a:pt x="120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-2922755">
              <a:off x="4725238" y="2644121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-2922755">
              <a:off x="4727802" y="2674535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-2922755">
              <a:off x="4731615" y="2704891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0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-2922755">
              <a:off x="4734441" y="273628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-2922755">
              <a:off x="4737979" y="276665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2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-2922755">
              <a:off x="4740826" y="279744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8" y="107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7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-2922755">
              <a:off x="4743698" y="2828689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-2922755">
              <a:off x="4747236" y="285905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-2922755">
              <a:off x="4749935" y="2889522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8"/>
                    <a:pt x="37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2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-2922755">
              <a:off x="4816594" y="2476115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5" y="0"/>
                  </a:moveTo>
                  <a:cubicBezTo>
                    <a:pt x="202" y="0"/>
                    <a:pt x="199" y="0"/>
                    <a:pt x="195" y="0"/>
                  </a:cubicBezTo>
                  <a:cubicBezTo>
                    <a:pt x="61" y="0"/>
                    <a:pt x="1" y="165"/>
                    <a:pt x="98" y="255"/>
                  </a:cubicBezTo>
                  <a:cubicBezTo>
                    <a:pt x="126" y="283"/>
                    <a:pt x="163" y="296"/>
                    <a:pt x="199" y="296"/>
                  </a:cubicBezTo>
                  <a:cubicBezTo>
                    <a:pt x="239" y="296"/>
                    <a:pt x="280" y="279"/>
                    <a:pt x="308" y="247"/>
                  </a:cubicBezTo>
                  <a:cubicBezTo>
                    <a:pt x="395" y="152"/>
                    <a:pt x="333" y="0"/>
                    <a:pt x="20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-2922755">
              <a:off x="4865639" y="2953834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0" y="173"/>
                    <a:pt x="98" y="263"/>
                  </a:cubicBezTo>
                  <a:cubicBezTo>
                    <a:pt x="127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-2922755">
              <a:off x="4836975" y="253482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-2922755">
              <a:off x="4841203" y="256994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-2922755">
              <a:off x="4844420" y="260461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-2922755">
              <a:off x="4847594" y="263971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-2922755">
              <a:off x="4851576" y="267415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7"/>
                    <a:pt x="1" y="67"/>
                    <a:pt x="38" y="97"/>
                  </a:cubicBezTo>
                  <a:cubicBezTo>
                    <a:pt x="45" y="107"/>
                    <a:pt x="56" y="111"/>
                    <a:pt x="69" y="111"/>
                  </a:cubicBezTo>
                  <a:cubicBezTo>
                    <a:pt x="84" y="111"/>
                    <a:pt x="101" y="106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-2922755">
              <a:off x="4854797" y="270922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-2922755">
              <a:off x="4858779" y="274354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-2922755">
              <a:off x="4862204" y="277904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-2922755">
              <a:off x="4865561" y="281417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-2922755">
              <a:off x="4869454" y="2848533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8"/>
                    <a:pt x="0" y="60"/>
                    <a:pt x="38" y="97"/>
                  </a:cubicBezTo>
                  <a:cubicBezTo>
                    <a:pt x="44" y="107"/>
                    <a:pt x="54" y="111"/>
                    <a:pt x="66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-2922755">
              <a:off x="4872675" y="288361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49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50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-2922755">
              <a:off x="4876704" y="291790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-2922755">
              <a:off x="4958357" y="2455565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2"/>
                    <a:pt x="68" y="300"/>
                    <a:pt x="150" y="300"/>
                  </a:cubicBezTo>
                  <a:cubicBezTo>
                    <a:pt x="233" y="300"/>
                    <a:pt x="300" y="232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-2922755">
              <a:off x="5007202" y="2990227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-2922755">
              <a:off x="4973212" y="2520768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-2922755">
              <a:off x="4977809" y="2559773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6" y="101"/>
                    <a:pt x="59" y="107"/>
                    <a:pt x="73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-2922755">
              <a:off x="4981531" y="259876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-2922755">
              <a:off x="4985861" y="263690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2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-2922755">
              <a:off x="4989595" y="267630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-2922755">
              <a:off x="4993181" y="2715372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3" y="109"/>
                  </a:cubicBezTo>
                  <a:cubicBezTo>
                    <a:pt x="89" y="109"/>
                    <a:pt x="104" y="103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-2922755">
              <a:off x="4997732" y="275439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-2922755">
              <a:off x="5001500" y="2793496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-2922755">
              <a:off x="5006076" y="2832454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0"/>
                    <a:pt x="76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-2922755">
              <a:off x="5009509" y="2871058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-2922755">
              <a:off x="5013027" y="291010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-2922755">
              <a:off x="5017727" y="294905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4" y="105"/>
                    <a:pt x="55" y="109"/>
                    <a:pt x="68" y="109"/>
                  </a:cubicBezTo>
                  <a:cubicBezTo>
                    <a:pt x="83" y="109"/>
                    <a:pt x="100" y="103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-2922755">
              <a:off x="5109199" y="2438590"/>
              <a:ext cx="39935" cy="37697"/>
            </a:xfrm>
            <a:custGeom>
              <a:rect b="b" l="l" r="r" t="t"/>
              <a:pathLst>
                <a:path extrusionOk="0" h="303" w="321">
                  <a:moveTo>
                    <a:pt x="165" y="0"/>
                  </a:moveTo>
                  <a:cubicBezTo>
                    <a:pt x="126" y="0"/>
                    <a:pt x="86" y="15"/>
                    <a:pt x="53" y="48"/>
                  </a:cubicBezTo>
                  <a:cubicBezTo>
                    <a:pt x="1" y="108"/>
                    <a:pt x="1" y="205"/>
                    <a:pt x="68" y="258"/>
                  </a:cubicBezTo>
                  <a:cubicBezTo>
                    <a:pt x="99" y="289"/>
                    <a:pt x="136" y="302"/>
                    <a:pt x="171" y="302"/>
                  </a:cubicBezTo>
                  <a:cubicBezTo>
                    <a:pt x="248" y="302"/>
                    <a:pt x="320" y="238"/>
                    <a:pt x="315" y="146"/>
                  </a:cubicBezTo>
                  <a:cubicBezTo>
                    <a:pt x="310" y="57"/>
                    <a:pt x="240" y="0"/>
                    <a:pt x="16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-2922755">
              <a:off x="5169826" y="3029952"/>
              <a:ext cx="39811" cy="37075"/>
            </a:xfrm>
            <a:custGeom>
              <a:rect b="b" l="l" r="r" t="t"/>
              <a:pathLst>
                <a:path extrusionOk="0" h="298" w="320">
                  <a:moveTo>
                    <a:pt x="169" y="0"/>
                  </a:moveTo>
                  <a:cubicBezTo>
                    <a:pt x="130" y="0"/>
                    <a:pt x="91" y="15"/>
                    <a:pt x="60" y="49"/>
                  </a:cubicBezTo>
                  <a:cubicBezTo>
                    <a:pt x="0" y="108"/>
                    <a:pt x="8" y="198"/>
                    <a:pt x="67" y="258"/>
                  </a:cubicBezTo>
                  <a:cubicBezTo>
                    <a:pt x="97" y="285"/>
                    <a:pt x="132" y="297"/>
                    <a:pt x="166" y="297"/>
                  </a:cubicBezTo>
                  <a:cubicBezTo>
                    <a:pt x="245" y="297"/>
                    <a:pt x="320" y="232"/>
                    <a:pt x="315" y="138"/>
                  </a:cubicBezTo>
                  <a:cubicBezTo>
                    <a:pt x="315" y="55"/>
                    <a:pt x="243" y="0"/>
                    <a:pt x="169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-2922755">
              <a:off x="5127912" y="2508583"/>
              <a:ext cx="14805" cy="13810"/>
            </a:xfrm>
            <a:custGeom>
              <a:rect b="b" l="l" r="r" t="t"/>
              <a:pathLst>
                <a:path extrusionOk="0" h="111" w="119">
                  <a:moveTo>
                    <a:pt x="61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1" y="41"/>
                    <a:pt x="1" y="79"/>
                    <a:pt x="23" y="94"/>
                  </a:cubicBezTo>
                  <a:cubicBezTo>
                    <a:pt x="35" y="106"/>
                    <a:pt x="49" y="111"/>
                    <a:pt x="63" y="111"/>
                  </a:cubicBezTo>
                  <a:cubicBezTo>
                    <a:pt x="92" y="111"/>
                    <a:pt x="118" y="87"/>
                    <a:pt x="113" y="56"/>
                  </a:cubicBezTo>
                  <a:cubicBezTo>
                    <a:pt x="113" y="22"/>
                    <a:pt x="87" y="0"/>
                    <a:pt x="61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-2922755">
              <a:off x="5132368" y="2552137"/>
              <a:ext cx="15054" cy="13561"/>
            </a:xfrm>
            <a:custGeom>
              <a:rect b="b" l="l" r="r" t="t"/>
              <a:pathLst>
                <a:path extrusionOk="0" h="109" w="121">
                  <a:moveTo>
                    <a:pt x="61" y="1"/>
                  </a:moveTo>
                  <a:cubicBezTo>
                    <a:pt x="48" y="1"/>
                    <a:pt x="34" y="5"/>
                    <a:pt x="23" y="14"/>
                  </a:cubicBezTo>
                  <a:cubicBezTo>
                    <a:pt x="0" y="37"/>
                    <a:pt x="8" y="74"/>
                    <a:pt x="30" y="97"/>
                  </a:cubicBezTo>
                  <a:cubicBezTo>
                    <a:pt x="39" y="105"/>
                    <a:pt x="49" y="109"/>
                    <a:pt x="60" y="109"/>
                  </a:cubicBezTo>
                  <a:cubicBezTo>
                    <a:pt x="89" y="109"/>
                    <a:pt x="120" y="84"/>
                    <a:pt x="120" y="52"/>
                  </a:cubicBezTo>
                  <a:cubicBezTo>
                    <a:pt x="115" y="21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-2922755">
              <a:off x="5137331" y="2595133"/>
              <a:ext cx="14058" cy="13561"/>
            </a:xfrm>
            <a:custGeom>
              <a:rect b="b" l="l" r="r" t="t"/>
              <a:pathLst>
                <a:path extrusionOk="0" h="109" w="113">
                  <a:moveTo>
                    <a:pt x="57" y="0"/>
                  </a:moveTo>
                  <a:cubicBezTo>
                    <a:pt x="44" y="0"/>
                    <a:pt x="32" y="5"/>
                    <a:pt x="23" y="14"/>
                  </a:cubicBezTo>
                  <a:cubicBezTo>
                    <a:pt x="0" y="36"/>
                    <a:pt x="0" y="74"/>
                    <a:pt x="23" y="96"/>
                  </a:cubicBezTo>
                  <a:cubicBezTo>
                    <a:pt x="33" y="105"/>
                    <a:pt x="45" y="108"/>
                    <a:pt x="56" y="108"/>
                  </a:cubicBezTo>
                  <a:cubicBezTo>
                    <a:pt x="85" y="108"/>
                    <a:pt x="112" y="84"/>
                    <a:pt x="112" y="51"/>
                  </a:cubicBezTo>
                  <a:cubicBezTo>
                    <a:pt x="112" y="21"/>
                    <a:pt x="84" y="0"/>
                    <a:pt x="57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-2922755">
              <a:off x="5141298" y="2638004"/>
              <a:ext cx="15054" cy="13810"/>
            </a:xfrm>
            <a:custGeom>
              <a:rect b="b" l="l" r="r" t="t"/>
              <a:pathLst>
                <a:path extrusionOk="0" h="111" w="121">
                  <a:moveTo>
                    <a:pt x="58" y="1"/>
                  </a:moveTo>
                  <a:cubicBezTo>
                    <a:pt x="45" y="1"/>
                    <a:pt x="33" y="5"/>
                    <a:pt x="23" y="15"/>
                  </a:cubicBezTo>
                  <a:cubicBezTo>
                    <a:pt x="1" y="37"/>
                    <a:pt x="1" y="74"/>
                    <a:pt x="23" y="97"/>
                  </a:cubicBezTo>
                  <a:cubicBezTo>
                    <a:pt x="35" y="106"/>
                    <a:pt x="48" y="110"/>
                    <a:pt x="61" y="110"/>
                  </a:cubicBezTo>
                  <a:cubicBezTo>
                    <a:pt x="92" y="110"/>
                    <a:pt x="120" y="88"/>
                    <a:pt x="120" y="52"/>
                  </a:cubicBezTo>
                  <a:cubicBezTo>
                    <a:pt x="115" y="21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-2922755">
              <a:off x="5146213" y="2681022"/>
              <a:ext cx="14058" cy="13685"/>
            </a:xfrm>
            <a:custGeom>
              <a:rect b="b" l="l" r="r" t="t"/>
              <a:pathLst>
                <a:path extrusionOk="0" h="110" w="113">
                  <a:moveTo>
                    <a:pt x="55" y="0"/>
                  </a:moveTo>
                  <a:cubicBezTo>
                    <a:pt x="41" y="0"/>
                    <a:pt x="27" y="5"/>
                    <a:pt x="16" y="14"/>
                  </a:cubicBezTo>
                  <a:cubicBezTo>
                    <a:pt x="1" y="36"/>
                    <a:pt x="1" y="74"/>
                    <a:pt x="23" y="96"/>
                  </a:cubicBezTo>
                  <a:cubicBezTo>
                    <a:pt x="32" y="106"/>
                    <a:pt x="44" y="110"/>
                    <a:pt x="56" y="110"/>
                  </a:cubicBezTo>
                  <a:cubicBezTo>
                    <a:pt x="84" y="110"/>
                    <a:pt x="113" y="88"/>
                    <a:pt x="113" y="51"/>
                  </a:cubicBezTo>
                  <a:cubicBezTo>
                    <a:pt x="113" y="21"/>
                    <a:pt x="85" y="0"/>
                    <a:pt x="5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-2922755">
              <a:off x="5150419" y="2724271"/>
              <a:ext cx="14680" cy="13436"/>
            </a:xfrm>
            <a:custGeom>
              <a:rect b="b" l="l" r="r" t="t"/>
              <a:pathLst>
                <a:path extrusionOk="0" h="108" w="118">
                  <a:moveTo>
                    <a:pt x="61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0" y="41"/>
                    <a:pt x="0" y="71"/>
                    <a:pt x="23" y="94"/>
                  </a:cubicBezTo>
                  <a:cubicBezTo>
                    <a:pt x="34" y="103"/>
                    <a:pt x="48" y="107"/>
                    <a:pt x="61" y="107"/>
                  </a:cubicBezTo>
                  <a:cubicBezTo>
                    <a:pt x="90" y="107"/>
                    <a:pt x="118" y="85"/>
                    <a:pt x="112" y="49"/>
                  </a:cubicBezTo>
                  <a:cubicBezTo>
                    <a:pt x="112" y="20"/>
                    <a:pt x="87" y="0"/>
                    <a:pt x="61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-2922755">
              <a:off x="5154399" y="2767419"/>
              <a:ext cx="15054" cy="13436"/>
            </a:xfrm>
            <a:custGeom>
              <a:rect b="b" l="l" r="r" t="t"/>
              <a:pathLst>
                <a:path extrusionOk="0" h="108" w="121">
                  <a:moveTo>
                    <a:pt x="65" y="1"/>
                  </a:moveTo>
                  <a:cubicBezTo>
                    <a:pt x="51" y="1"/>
                    <a:pt x="36" y="6"/>
                    <a:pt x="23" y="20"/>
                  </a:cubicBezTo>
                  <a:cubicBezTo>
                    <a:pt x="1" y="42"/>
                    <a:pt x="8" y="72"/>
                    <a:pt x="23" y="94"/>
                  </a:cubicBezTo>
                  <a:cubicBezTo>
                    <a:pt x="34" y="104"/>
                    <a:pt x="48" y="108"/>
                    <a:pt x="61" y="108"/>
                  </a:cubicBezTo>
                  <a:cubicBezTo>
                    <a:pt x="91" y="108"/>
                    <a:pt x="120" y="86"/>
                    <a:pt x="120" y="49"/>
                  </a:cubicBezTo>
                  <a:cubicBezTo>
                    <a:pt x="115" y="20"/>
                    <a:pt x="92" y="1"/>
                    <a:pt x="65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-2922755">
              <a:off x="5159361" y="2810415"/>
              <a:ext cx="14058" cy="13436"/>
            </a:xfrm>
            <a:custGeom>
              <a:rect b="b" l="l" r="r" t="t"/>
              <a:pathLst>
                <a:path extrusionOk="0" h="108" w="113">
                  <a:moveTo>
                    <a:pt x="62" y="0"/>
                  </a:moveTo>
                  <a:cubicBezTo>
                    <a:pt x="48" y="0"/>
                    <a:pt x="33" y="6"/>
                    <a:pt x="23" y="19"/>
                  </a:cubicBezTo>
                  <a:cubicBezTo>
                    <a:pt x="0" y="41"/>
                    <a:pt x="0" y="71"/>
                    <a:pt x="23" y="94"/>
                  </a:cubicBezTo>
                  <a:cubicBezTo>
                    <a:pt x="34" y="103"/>
                    <a:pt x="47" y="107"/>
                    <a:pt x="60" y="107"/>
                  </a:cubicBezTo>
                  <a:cubicBezTo>
                    <a:pt x="88" y="107"/>
                    <a:pt x="113" y="85"/>
                    <a:pt x="113" y="49"/>
                  </a:cubicBezTo>
                  <a:cubicBezTo>
                    <a:pt x="113" y="20"/>
                    <a:pt x="88" y="0"/>
                    <a:pt x="62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-2922755">
              <a:off x="5163277" y="2853422"/>
              <a:ext cx="14805" cy="13436"/>
            </a:xfrm>
            <a:custGeom>
              <a:rect b="b" l="l" r="r" t="t"/>
              <a:pathLst>
                <a:path extrusionOk="0" h="108" w="119">
                  <a:moveTo>
                    <a:pt x="62" y="1"/>
                  </a:moveTo>
                  <a:cubicBezTo>
                    <a:pt x="48" y="1"/>
                    <a:pt x="34" y="6"/>
                    <a:pt x="23" y="20"/>
                  </a:cubicBezTo>
                  <a:cubicBezTo>
                    <a:pt x="1" y="42"/>
                    <a:pt x="1" y="72"/>
                    <a:pt x="23" y="94"/>
                  </a:cubicBezTo>
                  <a:cubicBezTo>
                    <a:pt x="35" y="104"/>
                    <a:pt x="48" y="108"/>
                    <a:pt x="61" y="108"/>
                  </a:cubicBezTo>
                  <a:cubicBezTo>
                    <a:pt x="91" y="108"/>
                    <a:pt x="118" y="86"/>
                    <a:pt x="113" y="49"/>
                  </a:cubicBezTo>
                  <a:cubicBezTo>
                    <a:pt x="113" y="20"/>
                    <a:pt x="88" y="1"/>
                    <a:pt x="62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-2922755">
              <a:off x="5168316" y="2896214"/>
              <a:ext cx="14183" cy="13810"/>
            </a:xfrm>
            <a:custGeom>
              <a:rect b="b" l="l" r="r" t="t"/>
              <a:pathLst>
                <a:path extrusionOk="0" h="111" w="114">
                  <a:moveTo>
                    <a:pt x="59" y="0"/>
                  </a:moveTo>
                  <a:cubicBezTo>
                    <a:pt x="44" y="0"/>
                    <a:pt x="29" y="6"/>
                    <a:pt x="16" y="19"/>
                  </a:cubicBezTo>
                  <a:cubicBezTo>
                    <a:pt x="1" y="42"/>
                    <a:pt x="1" y="71"/>
                    <a:pt x="23" y="94"/>
                  </a:cubicBezTo>
                  <a:cubicBezTo>
                    <a:pt x="33" y="106"/>
                    <a:pt x="45" y="111"/>
                    <a:pt x="58" y="111"/>
                  </a:cubicBezTo>
                  <a:cubicBezTo>
                    <a:pt x="85" y="111"/>
                    <a:pt x="113" y="87"/>
                    <a:pt x="113" y="56"/>
                  </a:cubicBezTo>
                  <a:cubicBezTo>
                    <a:pt x="113" y="22"/>
                    <a:pt x="87" y="0"/>
                    <a:pt x="59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-2922755">
              <a:off x="5172403" y="2939201"/>
              <a:ext cx="14680" cy="13934"/>
            </a:xfrm>
            <a:custGeom>
              <a:rect b="b" l="l" r="r" t="t"/>
              <a:pathLst>
                <a:path extrusionOk="0" h="112" w="118">
                  <a:moveTo>
                    <a:pt x="60" y="1"/>
                  </a:moveTo>
                  <a:cubicBezTo>
                    <a:pt x="47" y="1"/>
                    <a:pt x="33" y="7"/>
                    <a:pt x="23" y="20"/>
                  </a:cubicBezTo>
                  <a:cubicBezTo>
                    <a:pt x="0" y="42"/>
                    <a:pt x="0" y="72"/>
                    <a:pt x="23" y="94"/>
                  </a:cubicBezTo>
                  <a:cubicBezTo>
                    <a:pt x="35" y="106"/>
                    <a:pt x="49" y="111"/>
                    <a:pt x="62" y="111"/>
                  </a:cubicBezTo>
                  <a:cubicBezTo>
                    <a:pt x="91" y="111"/>
                    <a:pt x="118" y="88"/>
                    <a:pt x="113" y="57"/>
                  </a:cubicBezTo>
                  <a:cubicBezTo>
                    <a:pt x="113" y="23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-2922755">
              <a:off x="5176429" y="2982452"/>
              <a:ext cx="15054" cy="13810"/>
            </a:xfrm>
            <a:custGeom>
              <a:rect b="b" l="l" r="r" t="t"/>
              <a:pathLst>
                <a:path extrusionOk="0" h="111" w="121">
                  <a:moveTo>
                    <a:pt x="61" y="1"/>
                  </a:moveTo>
                  <a:cubicBezTo>
                    <a:pt x="47" y="1"/>
                    <a:pt x="33" y="6"/>
                    <a:pt x="23" y="19"/>
                  </a:cubicBezTo>
                  <a:cubicBezTo>
                    <a:pt x="1" y="42"/>
                    <a:pt x="1" y="71"/>
                    <a:pt x="23" y="94"/>
                  </a:cubicBezTo>
                  <a:cubicBezTo>
                    <a:pt x="35" y="106"/>
                    <a:pt x="49" y="111"/>
                    <a:pt x="63" y="111"/>
                  </a:cubicBezTo>
                  <a:cubicBezTo>
                    <a:pt x="93" y="111"/>
                    <a:pt x="121" y="87"/>
                    <a:pt x="121" y="57"/>
                  </a:cubicBezTo>
                  <a:cubicBezTo>
                    <a:pt x="116" y="22"/>
                    <a:pt x="88" y="1"/>
                    <a:pt x="61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-2922755">
              <a:off x="5319547" y="3040136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8" y="1"/>
                  </a:moveTo>
                  <a:cubicBezTo>
                    <a:pt x="157" y="1"/>
                    <a:pt x="116" y="18"/>
                    <a:pt x="89" y="50"/>
                  </a:cubicBezTo>
                  <a:cubicBezTo>
                    <a:pt x="1" y="145"/>
                    <a:pt x="63" y="297"/>
                    <a:pt x="192" y="297"/>
                  </a:cubicBezTo>
                  <a:cubicBezTo>
                    <a:pt x="195" y="297"/>
                    <a:pt x="198" y="297"/>
                    <a:pt x="201" y="297"/>
                  </a:cubicBezTo>
                  <a:cubicBezTo>
                    <a:pt x="336" y="297"/>
                    <a:pt x="395" y="132"/>
                    <a:pt x="298" y="42"/>
                  </a:cubicBezTo>
                  <a:cubicBezTo>
                    <a:pt x="270" y="14"/>
                    <a:pt x="234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-2922755">
              <a:off x="5258581" y="2449301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1" y="0"/>
                  </a:moveTo>
                  <a:cubicBezTo>
                    <a:pt x="161" y="0"/>
                    <a:pt x="122" y="15"/>
                    <a:pt x="95" y="46"/>
                  </a:cubicBezTo>
                  <a:cubicBezTo>
                    <a:pt x="0" y="142"/>
                    <a:pt x="70" y="301"/>
                    <a:pt x="199" y="301"/>
                  </a:cubicBezTo>
                  <a:cubicBezTo>
                    <a:pt x="202" y="301"/>
                    <a:pt x="205" y="301"/>
                    <a:pt x="208" y="301"/>
                  </a:cubicBezTo>
                  <a:cubicBezTo>
                    <a:pt x="342" y="293"/>
                    <a:pt x="402" y="129"/>
                    <a:pt x="305" y="39"/>
                  </a:cubicBezTo>
                  <a:cubicBezTo>
                    <a:pt x="276" y="14"/>
                    <a:pt x="238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-2922755">
              <a:off x="5329389" y="299334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66" y="0"/>
                  </a:moveTo>
                  <a:cubicBezTo>
                    <a:pt x="53" y="0"/>
                    <a:pt x="40" y="6"/>
                    <a:pt x="29" y="17"/>
                  </a:cubicBezTo>
                  <a:cubicBezTo>
                    <a:pt x="1" y="52"/>
                    <a:pt x="19" y="108"/>
                    <a:pt x="65" y="108"/>
                  </a:cubicBezTo>
                  <a:cubicBezTo>
                    <a:pt x="68" y="108"/>
                    <a:pt x="71" y="107"/>
                    <a:pt x="74" y="107"/>
                  </a:cubicBezTo>
                  <a:cubicBezTo>
                    <a:pt x="119" y="107"/>
                    <a:pt x="141" y="47"/>
                    <a:pt x="104" y="17"/>
                  </a:cubicBezTo>
                  <a:cubicBezTo>
                    <a:pt x="92" y="6"/>
                    <a:pt x="79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-2922755">
              <a:off x="5324242" y="295049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3" y="1"/>
                  </a:moveTo>
                  <a:cubicBezTo>
                    <a:pt x="59" y="1"/>
                    <a:pt x="46" y="6"/>
                    <a:pt x="38" y="18"/>
                  </a:cubicBezTo>
                  <a:cubicBezTo>
                    <a:pt x="1" y="55"/>
                    <a:pt x="31" y="108"/>
                    <a:pt x="76" y="108"/>
                  </a:cubicBezTo>
                  <a:cubicBezTo>
                    <a:pt x="128" y="108"/>
                    <a:pt x="151" y="48"/>
                    <a:pt x="113" y="18"/>
                  </a:cubicBezTo>
                  <a:cubicBezTo>
                    <a:pt x="102" y="6"/>
                    <a:pt x="87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-2922755">
              <a:off x="5320321" y="2907597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72" y="0"/>
                  </a:moveTo>
                  <a:cubicBezTo>
                    <a:pt x="57" y="0"/>
                    <a:pt x="42" y="6"/>
                    <a:pt x="30" y="17"/>
                  </a:cubicBezTo>
                  <a:cubicBezTo>
                    <a:pt x="0" y="55"/>
                    <a:pt x="23" y="107"/>
                    <a:pt x="75" y="107"/>
                  </a:cubicBezTo>
                  <a:cubicBezTo>
                    <a:pt x="120" y="107"/>
                    <a:pt x="143" y="47"/>
                    <a:pt x="113" y="17"/>
                  </a:cubicBezTo>
                  <a:cubicBezTo>
                    <a:pt x="102" y="6"/>
                    <a:pt x="87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-2922755">
              <a:off x="5316232" y="286420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54" y="1"/>
                    <a:pt x="41" y="6"/>
                    <a:pt x="30" y="18"/>
                  </a:cubicBezTo>
                  <a:cubicBezTo>
                    <a:pt x="0" y="55"/>
                    <a:pt x="22" y="107"/>
                    <a:pt x="75" y="107"/>
                  </a:cubicBezTo>
                  <a:cubicBezTo>
                    <a:pt x="120" y="107"/>
                    <a:pt x="142" y="48"/>
                    <a:pt x="105" y="18"/>
                  </a:cubicBezTo>
                  <a:cubicBezTo>
                    <a:pt x="94" y="6"/>
                    <a:pt x="8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-2922755">
              <a:off x="5311291" y="2821257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6" y="0"/>
                  </a:moveTo>
                  <a:cubicBezTo>
                    <a:pt x="61" y="0"/>
                    <a:pt x="46" y="6"/>
                    <a:pt x="37" y="18"/>
                  </a:cubicBezTo>
                  <a:cubicBezTo>
                    <a:pt x="0" y="56"/>
                    <a:pt x="30" y="108"/>
                    <a:pt x="75" y="108"/>
                  </a:cubicBezTo>
                  <a:cubicBezTo>
                    <a:pt x="127" y="108"/>
                    <a:pt x="150" y="48"/>
                    <a:pt x="112" y="11"/>
                  </a:cubicBezTo>
                  <a:cubicBezTo>
                    <a:pt x="102" y="4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-2922755">
              <a:off x="5307267" y="277828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5" y="1"/>
                  </a:moveTo>
                  <a:cubicBezTo>
                    <a:pt x="60" y="1"/>
                    <a:pt x="43" y="6"/>
                    <a:pt x="31" y="19"/>
                  </a:cubicBezTo>
                  <a:cubicBezTo>
                    <a:pt x="1" y="56"/>
                    <a:pt x="23" y="108"/>
                    <a:pt x="75" y="108"/>
                  </a:cubicBezTo>
                  <a:cubicBezTo>
                    <a:pt x="120" y="108"/>
                    <a:pt x="143" y="49"/>
                    <a:pt x="105" y="11"/>
                  </a:cubicBezTo>
                  <a:cubicBezTo>
                    <a:pt x="99" y="4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-2922755">
              <a:off x="5302351" y="273539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9" y="0"/>
                  </a:moveTo>
                  <a:cubicBezTo>
                    <a:pt x="65" y="0"/>
                    <a:pt x="50" y="6"/>
                    <a:pt x="38" y="18"/>
                  </a:cubicBezTo>
                  <a:cubicBezTo>
                    <a:pt x="1" y="48"/>
                    <a:pt x="31" y="108"/>
                    <a:pt x="76" y="108"/>
                  </a:cubicBezTo>
                  <a:cubicBezTo>
                    <a:pt x="128" y="108"/>
                    <a:pt x="150" y="48"/>
                    <a:pt x="113" y="11"/>
                  </a:cubicBezTo>
                  <a:cubicBezTo>
                    <a:pt x="103" y="4"/>
                    <a:pt x="91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-2922755">
              <a:off x="5298431" y="269237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6" y="1"/>
                  </a:moveTo>
                  <a:cubicBezTo>
                    <a:pt x="59" y="1"/>
                    <a:pt x="43" y="6"/>
                    <a:pt x="30" y="19"/>
                  </a:cubicBezTo>
                  <a:cubicBezTo>
                    <a:pt x="0" y="49"/>
                    <a:pt x="30" y="108"/>
                    <a:pt x="75" y="108"/>
                  </a:cubicBezTo>
                  <a:cubicBezTo>
                    <a:pt x="120" y="108"/>
                    <a:pt x="142" y="49"/>
                    <a:pt x="112" y="11"/>
                  </a:cubicBezTo>
                  <a:cubicBezTo>
                    <a:pt x="102" y="4"/>
                    <a:pt x="89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-2922755">
              <a:off x="5294119" y="2648893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74" y="0"/>
                  </a:moveTo>
                  <a:cubicBezTo>
                    <a:pt x="59" y="0"/>
                    <a:pt x="44" y="8"/>
                    <a:pt x="31" y="21"/>
                  </a:cubicBezTo>
                  <a:cubicBezTo>
                    <a:pt x="1" y="51"/>
                    <a:pt x="23" y="111"/>
                    <a:pt x="76" y="111"/>
                  </a:cubicBezTo>
                  <a:cubicBezTo>
                    <a:pt x="121" y="111"/>
                    <a:pt x="143" y="51"/>
                    <a:pt x="106" y="14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-2922755">
              <a:off x="5289204" y="2605876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80" y="1"/>
                  </a:moveTo>
                  <a:cubicBezTo>
                    <a:pt x="63" y="1"/>
                    <a:pt x="47" y="9"/>
                    <a:pt x="38" y="22"/>
                  </a:cubicBezTo>
                  <a:cubicBezTo>
                    <a:pt x="1" y="52"/>
                    <a:pt x="31" y="111"/>
                    <a:pt x="76" y="111"/>
                  </a:cubicBezTo>
                  <a:cubicBezTo>
                    <a:pt x="128" y="104"/>
                    <a:pt x="151" y="52"/>
                    <a:pt x="113" y="14"/>
                  </a:cubicBezTo>
                  <a:cubicBezTo>
                    <a:pt x="104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-2922755">
              <a:off x="5285237" y="256288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6" y="0"/>
                  </a:moveTo>
                  <a:cubicBezTo>
                    <a:pt x="59" y="0"/>
                    <a:pt x="43" y="6"/>
                    <a:pt x="30" y="15"/>
                  </a:cubicBezTo>
                  <a:cubicBezTo>
                    <a:pt x="0" y="52"/>
                    <a:pt x="23" y="112"/>
                    <a:pt x="75" y="112"/>
                  </a:cubicBezTo>
                  <a:cubicBezTo>
                    <a:pt x="120" y="104"/>
                    <a:pt x="143" y="45"/>
                    <a:pt x="113" y="15"/>
                  </a:cubicBezTo>
                  <a:cubicBezTo>
                    <a:pt x="102" y="4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-2922755">
              <a:off x="5280228" y="2519656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0"/>
                  </a:moveTo>
                  <a:cubicBezTo>
                    <a:pt x="62" y="0"/>
                    <a:pt x="49" y="6"/>
                    <a:pt x="38" y="17"/>
                  </a:cubicBezTo>
                  <a:cubicBezTo>
                    <a:pt x="0" y="55"/>
                    <a:pt x="30" y="114"/>
                    <a:pt x="75" y="114"/>
                  </a:cubicBezTo>
                  <a:cubicBezTo>
                    <a:pt x="128" y="107"/>
                    <a:pt x="150" y="47"/>
                    <a:pt x="113" y="17"/>
                  </a:cubicBezTo>
                  <a:cubicBezTo>
                    <a:pt x="101" y="6"/>
                    <a:pt x="88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-2922755">
              <a:off x="5467222" y="3022371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9"/>
                    <a:pt x="1" y="166"/>
                    <a:pt x="98" y="263"/>
                  </a:cubicBezTo>
                  <a:cubicBezTo>
                    <a:pt x="126" y="288"/>
                    <a:pt x="162" y="301"/>
                    <a:pt x="198" y="301"/>
                  </a:cubicBezTo>
                  <a:cubicBezTo>
                    <a:pt x="239" y="301"/>
                    <a:pt x="280" y="284"/>
                    <a:pt x="307" y="248"/>
                  </a:cubicBezTo>
                  <a:cubicBezTo>
                    <a:pt x="395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-2922755">
              <a:off x="5411987" y="2487786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1" y="1"/>
                    <a:pt x="199" y="1"/>
                    <a:pt x="196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3" y="160"/>
                    <a:pt x="334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-2922755">
              <a:off x="5477686" y="298134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-2922755">
              <a:off x="5473094" y="2942348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-2922755">
              <a:off x="5469435" y="290336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-2922755">
              <a:off x="5465701" y="2863850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1"/>
                    <a:pt x="30" y="98"/>
                  </a:cubicBezTo>
                  <a:cubicBezTo>
                    <a:pt x="41" y="108"/>
                    <a:pt x="54" y="112"/>
                    <a:pt x="67" y="112"/>
                  </a:cubicBezTo>
                  <a:cubicBezTo>
                    <a:pt x="84" y="112"/>
                    <a:pt x="100" y="106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-2922755">
              <a:off x="5461245" y="2824782"/>
              <a:ext cx="18661" cy="14432"/>
            </a:xfrm>
            <a:custGeom>
              <a:rect b="b" l="l" r="r" t="t"/>
              <a:pathLst>
                <a:path extrusionOk="0" h="116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-2922755">
              <a:off x="5457841" y="278661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8"/>
                    <a:pt x="72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-2922755">
              <a:off x="5453145" y="2747667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6" y="101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-2922755">
              <a:off x="5449466" y="270864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-2922755">
              <a:off x="5445591" y="2669309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16" y="0"/>
                    <a:pt x="1" y="60"/>
                    <a:pt x="31" y="97"/>
                  </a:cubicBezTo>
                  <a:cubicBezTo>
                    <a:pt x="41" y="104"/>
                    <a:pt x="54" y="108"/>
                    <a:pt x="68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-2922755">
              <a:off x="5441181" y="2630220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-2922755">
              <a:off x="5437918" y="2591865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6" y="103"/>
                    <a:pt x="59" y="108"/>
                    <a:pt x="73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-2922755">
              <a:off x="5433342" y="2552907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-2922755">
              <a:off x="5598286" y="3002407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8" y="1"/>
                    <a:pt x="0" y="166"/>
                    <a:pt x="105" y="255"/>
                  </a:cubicBezTo>
                  <a:cubicBezTo>
                    <a:pt x="133" y="283"/>
                    <a:pt x="168" y="297"/>
                    <a:pt x="203" y="297"/>
                  </a:cubicBezTo>
                  <a:cubicBezTo>
                    <a:pt x="243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-2922755">
              <a:off x="5549724" y="2523305"/>
              <a:ext cx="49515" cy="37572"/>
            </a:xfrm>
            <a:custGeom>
              <a:rect b="b" l="l" r="r" t="t"/>
              <a:pathLst>
                <a:path extrusionOk="0" h="302" w="398">
                  <a:moveTo>
                    <a:pt x="188" y="1"/>
                  </a:moveTo>
                  <a:cubicBezTo>
                    <a:pt x="60" y="8"/>
                    <a:pt x="0" y="173"/>
                    <a:pt x="98" y="263"/>
                  </a:cubicBezTo>
                  <a:cubicBezTo>
                    <a:pt x="127" y="288"/>
                    <a:pt x="163" y="301"/>
                    <a:pt x="199" y="301"/>
                  </a:cubicBezTo>
                  <a:cubicBezTo>
                    <a:pt x="237" y="301"/>
                    <a:pt x="276" y="286"/>
                    <a:pt x="307" y="255"/>
                  </a:cubicBezTo>
                  <a:cubicBezTo>
                    <a:pt x="397" y="158"/>
                    <a:pt x="322" y="1"/>
                    <a:pt x="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-2922755">
              <a:off x="5609283" y="296644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1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-2922755">
              <a:off x="5606063" y="293137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8"/>
                    <a:pt x="38" y="97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-2922755">
              <a:off x="5602127" y="2897037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-2922755">
              <a:off x="5598906" y="286183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-2922755">
              <a:off x="5595689" y="282716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-2922755">
              <a:off x="5591358" y="279208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-2922755">
              <a:off x="5588278" y="275694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2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-2922755">
              <a:off x="5584202" y="2722677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-2922755">
              <a:off x="5580982" y="268747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-2922755">
              <a:off x="5577764" y="265280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 rot="-2922755">
              <a:off x="5573537" y="2617679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7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 rot="-2922755">
              <a:off x="5570655" y="2583252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6" y="103"/>
                    <a:pt x="59" y="108"/>
                    <a:pt x="73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 rot="-2922755">
              <a:off x="5721557" y="2979496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1" y="1"/>
                  </a:moveTo>
                  <a:cubicBezTo>
                    <a:pt x="68" y="1"/>
                    <a:pt x="1" y="68"/>
                    <a:pt x="1" y="150"/>
                  </a:cubicBezTo>
                  <a:cubicBezTo>
                    <a:pt x="1" y="233"/>
                    <a:pt x="68" y="300"/>
                    <a:pt x="151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1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 rot="-2922755">
              <a:off x="5672423" y="2558038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6"/>
                  </a:cubicBezTo>
                  <a:cubicBezTo>
                    <a:pt x="129" y="284"/>
                    <a:pt x="165" y="297"/>
                    <a:pt x="202" y="297"/>
                  </a:cubicBezTo>
                  <a:cubicBezTo>
                    <a:pt x="242" y="297"/>
                    <a:pt x="283" y="280"/>
                    <a:pt x="314" y="248"/>
                  </a:cubicBezTo>
                  <a:cubicBezTo>
                    <a:pt x="402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 rot="-2922755">
              <a:off x="5726983" y="2949659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1" y="52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 rot="-2922755">
              <a:off x="5724523" y="2919073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3" y="1"/>
                    <a:pt x="70" y="1"/>
                    <a:pt x="67" y="1"/>
                  </a:cubicBez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0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 rot="-2922755">
              <a:off x="5720667" y="2887878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3" y="98"/>
                  </a:cubicBezTo>
                  <a:cubicBezTo>
                    <a:pt x="150" y="60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 rot="-2922755">
              <a:off x="5717827" y="2857476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60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 rot="-2922755">
              <a:off x="5715219" y="282668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1"/>
                    <a:pt x="67" y="1"/>
                  </a:cubicBezTo>
                  <a:cubicBezTo>
                    <a:pt x="22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 rot="-2922755">
              <a:off x="5711316" y="2795390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50" y="61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 rot="-2922755">
              <a:off x="5708523" y="276509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5" y="104"/>
                    <a:pt x="56" y="108"/>
                    <a:pt x="69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 rot="-2922755">
              <a:off x="5705089" y="2734553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 rot="-2922755">
              <a:off x="5702228" y="270335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 rot="-2922755">
              <a:off x="5699219" y="2672582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16" y="1"/>
                    <a:pt x="1" y="61"/>
                    <a:pt x="31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 rot="-2922755">
              <a:off x="5695933" y="2642494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 rot="-2922755">
              <a:off x="5692924" y="2610848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 rot="-2922755">
              <a:off x="5826582" y="2955683"/>
              <a:ext cx="37323" cy="36452"/>
            </a:xfrm>
            <a:custGeom>
              <a:rect b="b" l="l" r="r" t="t"/>
              <a:pathLst>
                <a:path extrusionOk="0" h="293" w="300">
                  <a:moveTo>
                    <a:pt x="150" y="1"/>
                  </a:moveTo>
                  <a:cubicBezTo>
                    <a:pt x="68" y="1"/>
                    <a:pt x="1" y="61"/>
                    <a:pt x="1" y="151"/>
                  </a:cubicBezTo>
                  <a:cubicBezTo>
                    <a:pt x="1" y="233"/>
                    <a:pt x="68" y="293"/>
                    <a:pt x="150" y="293"/>
                  </a:cubicBezTo>
                  <a:cubicBezTo>
                    <a:pt x="233" y="293"/>
                    <a:pt x="300" y="233"/>
                    <a:pt x="300" y="151"/>
                  </a:cubicBezTo>
                  <a:cubicBezTo>
                    <a:pt x="300" y="61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 rot="-2922755">
              <a:off x="5788657" y="2589713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0" y="1"/>
                  </a:moveTo>
                  <a:cubicBezTo>
                    <a:pt x="68" y="1"/>
                    <a:pt x="1" y="68"/>
                    <a:pt x="1" y="151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1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 rot="-2922755">
              <a:off x="5832799" y="293123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 rot="-2922755">
              <a:off x="5829262" y="2903930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6" y="109"/>
                    <a:pt x="113" y="98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 rot="-2922755">
              <a:off x="5827068" y="287739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2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 rot="-2922755">
              <a:off x="5824471" y="285046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0" y="61"/>
                    <a:pt x="30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1" y="112"/>
                    <a:pt x="99" y="104"/>
                    <a:pt x="112" y="91"/>
                  </a:cubicBezTo>
                  <a:cubicBezTo>
                    <a:pt x="142" y="61"/>
                    <a:pt x="11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 rot="-2922755">
              <a:off x="5821451" y="282429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7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 rot="-2922755">
              <a:off x="5818948" y="279745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0" y="98"/>
                  </a:cubicBezTo>
                  <a:cubicBezTo>
                    <a:pt x="40" y="105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 rot="-2922755">
              <a:off x="5815758" y="277091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 rot="-2922755">
              <a:off x="5813518" y="274439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2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 rot="-2922755">
              <a:off x="5810235" y="2717778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 rot="-2922755">
              <a:off x="5808041" y="269124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 rot="-2922755">
              <a:off x="5805570" y="2664366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2"/>
                  </a:cubicBezTo>
                  <a:cubicBezTo>
                    <a:pt x="23" y="2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 rot="-2922755">
              <a:off x="5802402" y="2637876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9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 rot="-2922755">
              <a:off x="5920248" y="2929683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1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3"/>
                    <a:pt x="68" y="300"/>
                    <a:pt x="151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 rot="-2922755">
              <a:off x="5882672" y="2620014"/>
              <a:ext cx="49142" cy="37323"/>
            </a:xfrm>
            <a:custGeom>
              <a:rect b="b" l="l" r="r" t="t"/>
              <a:pathLst>
                <a:path extrusionOk="0" h="300" w="395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0" y="0"/>
                    <a:pt x="0" y="165"/>
                    <a:pt x="97" y="255"/>
                  </a:cubicBezTo>
                  <a:cubicBezTo>
                    <a:pt x="127" y="284"/>
                    <a:pt x="164" y="299"/>
                    <a:pt x="202" y="299"/>
                  </a:cubicBezTo>
                  <a:cubicBezTo>
                    <a:pt x="241" y="299"/>
                    <a:pt x="280" y="282"/>
                    <a:pt x="307" y="248"/>
                  </a:cubicBezTo>
                  <a:cubicBezTo>
                    <a:pt x="395" y="152"/>
                    <a:pt x="325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 rot="-2922755">
              <a:off x="5926506" y="2910584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 rot="-2922755">
              <a:off x="5924555" y="2887518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1"/>
                  </a:moveTo>
                  <a:cubicBezTo>
                    <a:pt x="23" y="8"/>
                    <a:pt x="0" y="61"/>
                    <a:pt x="30" y="98"/>
                  </a:cubicBezTo>
                  <a:cubicBezTo>
                    <a:pt x="39" y="108"/>
                    <a:pt x="51" y="112"/>
                    <a:pt x="64" y="112"/>
                  </a:cubicBezTo>
                  <a:cubicBezTo>
                    <a:pt x="81" y="112"/>
                    <a:pt x="99" y="104"/>
                    <a:pt x="112" y="91"/>
                  </a:cubicBezTo>
                  <a:cubicBezTo>
                    <a:pt x="142" y="61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 rot="-2922755">
              <a:off x="5921768" y="2864956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50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 rot="-2922755">
              <a:off x="5920194" y="284309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 rot="-2922755">
              <a:off x="5917178" y="2820526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5" y="107"/>
                    <a:pt x="79" y="107"/>
                  </a:cubicBezTo>
                  <a:cubicBezTo>
                    <a:pt x="93" y="107"/>
                    <a:pt x="106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 rot="-2922755">
              <a:off x="5915281" y="2797830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5" y="101"/>
                    <a:pt x="58" y="107"/>
                    <a:pt x="72" y="107"/>
                  </a:cubicBezTo>
                  <a:cubicBezTo>
                    <a:pt x="86" y="107"/>
                    <a:pt x="101" y="101"/>
                    <a:pt x="112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 rot="-2922755">
              <a:off x="5912307" y="277522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2" y="108"/>
                    <a:pt x="74" y="108"/>
                  </a:cubicBezTo>
                  <a:cubicBezTo>
                    <a:pt x="90" y="108"/>
                    <a:pt x="105" y="103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 rot="-2922755">
              <a:off x="5910504" y="275249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 rot="-2922755">
              <a:off x="5908403" y="272961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15" y="8"/>
                    <a:pt x="0" y="68"/>
                    <a:pt x="30" y="98"/>
                  </a:cubicBezTo>
                  <a:cubicBezTo>
                    <a:pt x="41" y="108"/>
                    <a:pt x="54" y="112"/>
                    <a:pt x="67" y="112"/>
                  </a:cubicBezTo>
                  <a:cubicBezTo>
                    <a:pt x="82" y="112"/>
                    <a:pt x="97" y="106"/>
                    <a:pt x="105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 rot="-2922755">
              <a:off x="5906143" y="2708069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 rot="-2922755">
              <a:off x="5903949" y="268511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 rot="-2922755">
              <a:off x="5901083" y="266247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 rot="-2922755">
              <a:off x="5997838" y="2901712"/>
              <a:ext cx="50386" cy="37572"/>
            </a:xfrm>
            <a:custGeom>
              <a:rect b="b" l="l" r="r" t="t"/>
              <a:pathLst>
                <a:path extrusionOk="0" h="302" w="405">
                  <a:moveTo>
                    <a:pt x="195" y="1"/>
                  </a:moveTo>
                  <a:cubicBezTo>
                    <a:pt x="60" y="8"/>
                    <a:pt x="0" y="173"/>
                    <a:pt x="98" y="263"/>
                  </a:cubicBezTo>
                  <a:cubicBezTo>
                    <a:pt x="130" y="288"/>
                    <a:pt x="168" y="301"/>
                    <a:pt x="205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4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 rot="-2922755">
              <a:off x="6011723" y="288856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 rot="-2922755">
              <a:off x="6009613" y="2870529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7" y="1"/>
                    <a:pt x="75" y="2"/>
                  </a:cubicBezTo>
                  <a:cubicBezTo>
                    <a:pt x="23" y="2"/>
                    <a:pt x="0" y="61"/>
                    <a:pt x="37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2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 rot="-2922755">
              <a:off x="6007858" y="2851881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 rot="-2922755">
              <a:off x="6005586" y="2833118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2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 rot="-2922755">
              <a:off x="6004061" y="2815225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 rot="-2922755">
              <a:off x="6002372" y="279607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16" y="8"/>
                    <a:pt x="1" y="61"/>
                    <a:pt x="31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1" y="112"/>
                    <a:pt x="97" y="104"/>
                    <a:pt x="106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 rot="-2922755">
              <a:off x="6000457" y="2778471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0" y="1"/>
                    <a:pt x="67" y="1"/>
                  </a:cubicBezTo>
                  <a:cubicBezTo>
                    <a:pt x="23" y="1"/>
                    <a:pt x="0" y="61"/>
                    <a:pt x="37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 rot="-2922755">
              <a:off x="5998507" y="2759393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7" y="109"/>
                  </a:cubicBezTo>
                  <a:cubicBezTo>
                    <a:pt x="84" y="109"/>
                    <a:pt x="101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 rot="-2922755">
              <a:off x="5996235" y="2740629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2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 rot="-2922755">
              <a:off x="5994757" y="2722716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 rot="-2922755">
              <a:off x="5992371" y="270394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 rot="-2922755">
              <a:off x="5991199" y="268606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0" y="0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7"/>
                    <a:pt x="72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 rot="-2922755">
              <a:off x="5972207" y="2648782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3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 rot="-2922755">
              <a:off x="6075351" y="2873371"/>
              <a:ext cx="49391" cy="37448"/>
            </a:xfrm>
            <a:custGeom>
              <a:rect b="b" l="l" r="r" t="t"/>
              <a:pathLst>
                <a:path extrusionOk="0" h="301" w="397">
                  <a:moveTo>
                    <a:pt x="195" y="0"/>
                  </a:moveTo>
                  <a:cubicBezTo>
                    <a:pt x="60" y="8"/>
                    <a:pt x="0" y="172"/>
                    <a:pt x="97" y="262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7"/>
                    <a:pt x="322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 rot="-2922755">
              <a:off x="6088927" y="286560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 rot="-2922755">
              <a:off x="6087712" y="285133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0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 rot="-2922755">
              <a:off x="6085941" y="2837257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 rot="-2922755">
              <a:off x="6084802" y="2822408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 rot="-2922755">
              <a:off x="6082750" y="280833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1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 rot="-2922755">
              <a:off x="6081917" y="2794287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6" y="102"/>
                    <a:pt x="59" y="107"/>
                    <a:pt x="73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 rot="-2922755">
              <a:off x="6079839" y="2779412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6" y="109"/>
                    <a:pt x="113" y="98"/>
                  </a:cubicBezTo>
                  <a:cubicBezTo>
                    <a:pt x="150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 rot="-2922755">
              <a:off x="6078876" y="276542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 rot="-2922755">
              <a:off x="6077018" y="275143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8"/>
                    <a:pt x="79" y="108"/>
                  </a:cubicBezTo>
                  <a:cubicBezTo>
                    <a:pt x="93" y="108"/>
                    <a:pt x="106" y="102"/>
                    <a:pt x="113" y="91"/>
                  </a:cubicBezTo>
                  <a:cubicBezTo>
                    <a:pt x="149" y="56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 rot="-2922755">
              <a:off x="6075826" y="273656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 rot="-2922755">
              <a:off x="6073935" y="2722473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 rot="-2922755">
              <a:off x="6073077" y="2708367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 rot="-2922755">
              <a:off x="6060931" y="2676404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8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3" y="300"/>
                    <a:pt x="300" y="232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 rot="-2922755">
              <a:off x="6146487" y="2844416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6"/>
                  </a:cubicBezTo>
                  <a:cubicBezTo>
                    <a:pt x="125" y="284"/>
                    <a:pt x="162" y="297"/>
                    <a:pt x="198" y="297"/>
                  </a:cubicBezTo>
                  <a:cubicBezTo>
                    <a:pt x="239" y="297"/>
                    <a:pt x="279" y="280"/>
                    <a:pt x="307" y="248"/>
                  </a:cubicBezTo>
                  <a:cubicBezTo>
                    <a:pt x="395" y="153"/>
                    <a:pt x="332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 rot="-2922755">
              <a:off x="6161013" y="284263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 rot="-2922755">
              <a:off x="6159960" y="2831284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1"/>
                  </a:moveTo>
                  <a:cubicBezTo>
                    <a:pt x="15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1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 rot="-2922755">
              <a:off x="6158479" y="282156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 rot="-2922755">
              <a:off x="6157655" y="281109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4" y="109"/>
                    <a:pt x="67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 rot="-2922755">
              <a:off x="6156193" y="2801032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50" y="52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 rot="-2922755">
              <a:off x="6155678" y="279087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 rot="-2922755">
              <a:off x="6154225" y="2780685"/>
              <a:ext cx="18661" cy="13312"/>
            </a:xfrm>
            <a:custGeom>
              <a:rect b="b" l="l" r="r" t="t"/>
              <a:pathLst>
                <a:path extrusionOk="0" h="107" w="150">
                  <a:moveTo>
                    <a:pt x="75" y="0"/>
                  </a:moveTo>
                  <a:cubicBezTo>
                    <a:pt x="22" y="0"/>
                    <a:pt x="0" y="60"/>
                    <a:pt x="37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 rot="-2922755">
              <a:off x="6153629" y="2770493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 rot="-2922755">
              <a:off x="6152244" y="2760333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 rot="-2922755">
              <a:off x="6151755" y="2750229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1" y="55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 rot="-2922755">
              <a:off x="6149876" y="2739252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 rot="-2922755">
              <a:off x="6149222" y="272915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 rot="-2922755">
              <a:off x="6131772" y="2703283"/>
              <a:ext cx="49391" cy="37945"/>
            </a:xfrm>
            <a:custGeom>
              <a:rect b="b" l="l" r="r" t="t"/>
              <a:pathLst>
                <a:path extrusionOk="0" h="305" w="397">
                  <a:moveTo>
                    <a:pt x="195" y="1"/>
                  </a:moveTo>
                  <a:cubicBezTo>
                    <a:pt x="60" y="8"/>
                    <a:pt x="0" y="173"/>
                    <a:pt x="97" y="263"/>
                  </a:cubicBezTo>
                  <a:cubicBezTo>
                    <a:pt x="125" y="291"/>
                    <a:pt x="162" y="304"/>
                    <a:pt x="198" y="304"/>
                  </a:cubicBezTo>
                  <a:cubicBezTo>
                    <a:pt x="239" y="304"/>
                    <a:pt x="279" y="287"/>
                    <a:pt x="307" y="255"/>
                  </a:cubicBezTo>
                  <a:cubicBezTo>
                    <a:pt x="397" y="158"/>
                    <a:pt x="329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 rot="-2922755">
              <a:off x="6213047" y="2814657"/>
              <a:ext cx="50137" cy="37075"/>
            </a:xfrm>
            <a:custGeom>
              <a:rect b="b" l="l" r="r" t="t"/>
              <a:pathLst>
                <a:path extrusionOk="0" h="298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8" y="1"/>
                    <a:pt x="1" y="166"/>
                    <a:pt x="105" y="256"/>
                  </a:cubicBezTo>
                  <a:cubicBezTo>
                    <a:pt x="133" y="284"/>
                    <a:pt x="168" y="297"/>
                    <a:pt x="203" y="297"/>
                  </a:cubicBezTo>
                  <a:cubicBezTo>
                    <a:pt x="243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 rot="-2922755">
              <a:off x="6228698" y="2817800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1" y="101"/>
                    <a:pt x="56" y="107"/>
                    <a:pt x="71" y="107"/>
                  </a:cubicBezTo>
                  <a:cubicBezTo>
                    <a:pt x="86" y="107"/>
                    <a:pt x="101" y="101"/>
                    <a:pt x="112" y="90"/>
                  </a:cubicBezTo>
                  <a:cubicBezTo>
                    <a:pt x="142" y="52"/>
                    <a:pt x="112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 rot="-2922755">
              <a:off x="6227655" y="281185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 rot="-2922755">
              <a:off x="6227233" y="280535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0" y="102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 rot="-2922755">
              <a:off x="6226190" y="279941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3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 rot="-2922755">
              <a:off x="6225888" y="2792807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23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 rot="-2922755">
              <a:off x="6224837" y="2786471"/>
              <a:ext cx="18786" cy="14432"/>
            </a:xfrm>
            <a:custGeom>
              <a:rect b="b" l="l" r="r" t="t"/>
              <a:pathLst>
                <a:path extrusionOk="0" h="116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 rot="-2922755">
              <a:off x="6224990" y="2781093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23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 rot="-2922755">
              <a:off x="6223947" y="2775147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3" y="91"/>
                  </a:cubicBezTo>
                  <a:cubicBezTo>
                    <a:pt x="141" y="56"/>
                    <a:pt x="122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6"/>
            <p:cNvSpPr/>
            <p:nvPr/>
          </p:nvSpPr>
          <p:spPr>
            <a:xfrm rot="-2922755">
              <a:off x="6223483" y="2768682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6"/>
            <p:cNvSpPr/>
            <p:nvPr/>
          </p:nvSpPr>
          <p:spPr>
            <a:xfrm rot="-2922755">
              <a:off x="6222318" y="276234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 rot="-2922755">
              <a:off x="6222147" y="275612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 rot="-2922755">
              <a:off x="6221050" y="2749811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7" y="108"/>
                    <a:pt x="59" y="112"/>
                    <a:pt x="71" y="112"/>
                  </a:cubicBezTo>
                  <a:cubicBezTo>
                    <a:pt x="87" y="112"/>
                    <a:pt x="104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 rot="-2922755">
              <a:off x="6204442" y="2730088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5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1" y="8"/>
                    <a:pt x="1" y="165"/>
                    <a:pt x="98" y="263"/>
                  </a:cubicBezTo>
                  <a:cubicBezTo>
                    <a:pt x="130" y="287"/>
                    <a:pt x="166" y="300"/>
                    <a:pt x="202" y="300"/>
                  </a:cubicBezTo>
                  <a:cubicBezTo>
                    <a:pt x="243" y="300"/>
                    <a:pt x="283" y="283"/>
                    <a:pt x="315" y="248"/>
                  </a:cubicBezTo>
                  <a:cubicBezTo>
                    <a:pt x="403" y="153"/>
                    <a:pt x="333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 rot="-2922755">
              <a:off x="6278068" y="2783590"/>
              <a:ext cx="49391" cy="37572"/>
            </a:xfrm>
            <a:custGeom>
              <a:rect b="b" l="l" r="r" t="t"/>
              <a:pathLst>
                <a:path extrusionOk="0" h="302" w="397">
                  <a:moveTo>
                    <a:pt x="195" y="1"/>
                  </a:moveTo>
                  <a:cubicBezTo>
                    <a:pt x="60" y="8"/>
                    <a:pt x="0" y="173"/>
                    <a:pt x="97" y="263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22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 rot="-2922755">
              <a:off x="6293744" y="2793127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1" y="101"/>
                    <a:pt x="56" y="107"/>
                    <a:pt x="71" y="107"/>
                  </a:cubicBezTo>
                  <a:cubicBezTo>
                    <a:pt x="86" y="107"/>
                    <a:pt x="101" y="101"/>
                    <a:pt x="113" y="90"/>
                  </a:cubicBezTo>
                  <a:cubicBezTo>
                    <a:pt x="142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 rot="-2922755">
              <a:off x="6292935" y="2790783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 rot="-2922755">
              <a:off x="6293422" y="2789105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2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 rot="-2922755">
              <a:off x="6292600" y="2786833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 rot="-2922755">
              <a:off x="6292858" y="278440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5" y="109"/>
                    <a:pt x="58" y="115"/>
                    <a:pt x="72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 rot="-2922755">
              <a:off x="6292235" y="2782966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 rot="-2922755">
              <a:off x="6292280" y="278068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 rot="-2922755">
              <a:off x="6292083" y="2779047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6"/>
            <p:cNvSpPr/>
            <p:nvPr/>
          </p:nvSpPr>
          <p:spPr>
            <a:xfrm rot="-2922755">
              <a:off x="6292018" y="277664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5" y="102"/>
                    <a:pt x="58" y="107"/>
                    <a:pt x="72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6"/>
            <p:cNvSpPr/>
            <p:nvPr/>
          </p:nvSpPr>
          <p:spPr>
            <a:xfrm rot="-2922755">
              <a:off x="6291208" y="2774303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1" y="61"/>
                    <a:pt x="38" y="98"/>
                  </a:cubicBezTo>
                  <a:cubicBezTo>
                    <a:pt x="47" y="108"/>
                    <a:pt x="59" y="112"/>
                    <a:pt x="71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 rot="-2922755">
              <a:off x="6291695" y="2772749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5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 rot="-2922755">
              <a:off x="6290921" y="2770457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2" y="0"/>
                    <a:pt x="0" y="60"/>
                    <a:pt x="37" y="98"/>
                  </a:cubicBezTo>
                  <a:cubicBezTo>
                    <a:pt x="48" y="104"/>
                    <a:pt x="61" y="108"/>
                    <a:pt x="73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 rot="-2922755">
              <a:off x="6274748" y="2755835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9"/>
                    <a:pt x="1" y="173"/>
                    <a:pt x="98" y="263"/>
                  </a:cubicBezTo>
                  <a:cubicBezTo>
                    <a:pt x="131" y="288"/>
                    <a:pt x="168" y="301"/>
                    <a:pt x="206" y="301"/>
                  </a:cubicBezTo>
                  <a:cubicBezTo>
                    <a:pt x="245" y="301"/>
                    <a:pt x="284" y="287"/>
                    <a:pt x="315" y="256"/>
                  </a:cubicBezTo>
                  <a:cubicBezTo>
                    <a:pt x="403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 rot="-2922755">
              <a:off x="6342212" y="2753032"/>
              <a:ext cx="49391" cy="37821"/>
            </a:xfrm>
            <a:custGeom>
              <a:rect b="b" l="l" r="r" t="t"/>
              <a:pathLst>
                <a:path extrusionOk="0" h="304" w="397">
                  <a:moveTo>
                    <a:pt x="195" y="0"/>
                  </a:moveTo>
                  <a:cubicBezTo>
                    <a:pt x="60" y="8"/>
                    <a:pt x="0" y="172"/>
                    <a:pt x="97" y="262"/>
                  </a:cubicBezTo>
                  <a:cubicBezTo>
                    <a:pt x="125" y="290"/>
                    <a:pt x="160" y="304"/>
                    <a:pt x="195" y="304"/>
                  </a:cubicBezTo>
                  <a:cubicBezTo>
                    <a:pt x="235" y="304"/>
                    <a:pt x="275" y="287"/>
                    <a:pt x="307" y="255"/>
                  </a:cubicBezTo>
                  <a:cubicBezTo>
                    <a:pt x="397" y="158"/>
                    <a:pt x="322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 rot="-2922755">
              <a:off x="6358417" y="2767628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 rot="-2922755">
              <a:off x="6358308" y="277038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 rot="-2922755">
              <a:off x="6358981" y="2772332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2"/>
                  </a:cubicBezTo>
                  <a:cubicBezTo>
                    <a:pt x="23" y="2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 rot="-2922755">
              <a:off x="6358642" y="2774337"/>
              <a:ext cx="17915" cy="13810"/>
            </a:xfrm>
            <a:custGeom>
              <a:rect b="b" l="l" r="r" t="t"/>
              <a:pathLst>
                <a:path extrusionOk="0" h="111" w="144">
                  <a:moveTo>
                    <a:pt x="68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 rot="-2922755">
              <a:off x="6359304" y="2776355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15" y="0"/>
                    <a:pt x="0" y="60"/>
                    <a:pt x="30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6" y="107"/>
                    <a:pt x="101" y="101"/>
                    <a:pt x="113" y="90"/>
                  </a:cubicBezTo>
                  <a:cubicBezTo>
                    <a:pt x="143" y="52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 rot="-2922755">
              <a:off x="6359470" y="277897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 rot="-2922755">
              <a:off x="6359545" y="2780222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16" y="0"/>
                    <a:pt x="1" y="60"/>
                    <a:pt x="31" y="98"/>
                  </a:cubicBezTo>
                  <a:cubicBezTo>
                    <a:pt x="41" y="105"/>
                    <a:pt x="54" y="108"/>
                    <a:pt x="68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 rot="-2922755">
              <a:off x="6359669" y="2782877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 rot="-2922755">
              <a:off x="6360144" y="2783983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8" y="1"/>
                  </a:moveTo>
                  <a:cubicBezTo>
                    <a:pt x="15" y="8"/>
                    <a:pt x="0" y="68"/>
                    <a:pt x="30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 rot="-2922755">
              <a:off x="6359987" y="2786765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 rot="-2922755">
              <a:off x="6360811" y="278876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0"/>
                    <a:pt x="67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5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 rot="-2922755">
              <a:off x="6360472" y="279064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23" y="8"/>
                    <a:pt x="0" y="60"/>
                    <a:pt x="37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 rot="-2922755">
              <a:off x="6345015" y="2782118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5" y="0"/>
                  </a:moveTo>
                  <a:cubicBezTo>
                    <a:pt x="202" y="0"/>
                    <a:pt x="199" y="0"/>
                    <a:pt x="195" y="0"/>
                  </a:cubicBezTo>
                  <a:cubicBezTo>
                    <a:pt x="61" y="0"/>
                    <a:pt x="1" y="165"/>
                    <a:pt x="98" y="255"/>
                  </a:cubicBezTo>
                  <a:cubicBezTo>
                    <a:pt x="126" y="283"/>
                    <a:pt x="163" y="296"/>
                    <a:pt x="199" y="296"/>
                  </a:cubicBezTo>
                  <a:cubicBezTo>
                    <a:pt x="239" y="296"/>
                    <a:pt x="280" y="279"/>
                    <a:pt x="308" y="248"/>
                  </a:cubicBezTo>
                  <a:cubicBezTo>
                    <a:pt x="395" y="152"/>
                    <a:pt x="333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 rot="-2922755">
              <a:off x="6407118" y="2723534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5"/>
                  </a:cubicBezTo>
                  <a:cubicBezTo>
                    <a:pt x="125" y="283"/>
                    <a:pt x="162" y="297"/>
                    <a:pt x="199" y="297"/>
                  </a:cubicBezTo>
                  <a:cubicBezTo>
                    <a:pt x="240" y="297"/>
                    <a:pt x="283" y="280"/>
                    <a:pt x="314" y="248"/>
                  </a:cubicBezTo>
                  <a:cubicBezTo>
                    <a:pt x="402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 rot="-2922755">
              <a:off x="6423838" y="2743780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43" y="52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 rot="-2922755">
              <a:off x="6424881" y="274960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15" y="1"/>
                    <a:pt x="0" y="60"/>
                    <a:pt x="30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1" y="102"/>
                    <a:pt x="113" y="90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 rot="-2922755">
              <a:off x="6425242" y="2756238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 rot="-2922755">
              <a:off x="6426388" y="2762012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7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 rot="-2922755">
              <a:off x="6426404" y="276788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9" y="114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 rot="-2922755">
              <a:off x="6426538" y="2774121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7" y="107"/>
                    <a:pt x="59" y="112"/>
                    <a:pt x="71" y="112"/>
                  </a:cubicBezTo>
                  <a:cubicBezTo>
                    <a:pt x="87" y="112"/>
                    <a:pt x="104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 rot="-2922755">
              <a:off x="6427588" y="278045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6"/>
            <p:cNvSpPr/>
            <p:nvPr/>
          </p:nvSpPr>
          <p:spPr>
            <a:xfrm rot="-2922755">
              <a:off x="6427805" y="278665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1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6"/>
            <p:cNvSpPr/>
            <p:nvPr/>
          </p:nvSpPr>
          <p:spPr>
            <a:xfrm rot="-2922755">
              <a:off x="6428950" y="2792945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2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6"/>
            <p:cNvSpPr/>
            <p:nvPr/>
          </p:nvSpPr>
          <p:spPr>
            <a:xfrm rot="-2922755">
              <a:off x="6429286" y="2799130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6"/>
            <p:cNvSpPr/>
            <p:nvPr/>
          </p:nvSpPr>
          <p:spPr>
            <a:xfrm rot="-2922755">
              <a:off x="6430456" y="280535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6"/>
            <p:cNvSpPr/>
            <p:nvPr/>
          </p:nvSpPr>
          <p:spPr>
            <a:xfrm rot="-2922755">
              <a:off x="6430381" y="2810756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6"/>
            <p:cNvSpPr/>
            <p:nvPr/>
          </p:nvSpPr>
          <p:spPr>
            <a:xfrm rot="-2922755">
              <a:off x="6415296" y="2807312"/>
              <a:ext cx="50510" cy="37572"/>
            </a:xfrm>
            <a:custGeom>
              <a:rect b="b" l="l" r="r" t="t"/>
              <a:pathLst>
                <a:path extrusionOk="0" h="302" w="406">
                  <a:moveTo>
                    <a:pt x="196" y="1"/>
                  </a:move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5" y="158"/>
                    <a:pt x="330" y="1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6"/>
            <p:cNvSpPr/>
            <p:nvPr/>
          </p:nvSpPr>
          <p:spPr>
            <a:xfrm rot="-2922755">
              <a:off x="6481092" y="2693291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8" y="1"/>
                    <a:pt x="0" y="68"/>
                    <a:pt x="0" y="151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1"/>
                  </a:cubicBezTo>
                  <a:cubicBezTo>
                    <a:pt x="300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6"/>
            <p:cNvSpPr/>
            <p:nvPr/>
          </p:nvSpPr>
          <p:spPr>
            <a:xfrm rot="-2922755">
              <a:off x="6492097" y="271909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6"/>
            <p:cNvSpPr/>
            <p:nvPr/>
          </p:nvSpPr>
          <p:spPr>
            <a:xfrm rot="-2922755">
              <a:off x="6493504" y="2729302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8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6"/>
            <p:cNvSpPr/>
            <p:nvPr/>
          </p:nvSpPr>
          <p:spPr>
            <a:xfrm rot="-2922755">
              <a:off x="6494283" y="2739399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6"/>
            <p:cNvSpPr/>
            <p:nvPr/>
          </p:nvSpPr>
          <p:spPr>
            <a:xfrm rot="-2922755">
              <a:off x="6495689" y="274960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6"/>
            <p:cNvSpPr/>
            <p:nvPr/>
          </p:nvSpPr>
          <p:spPr>
            <a:xfrm rot="-2922755">
              <a:off x="6496491" y="2760031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76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9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6"/>
            <p:cNvSpPr/>
            <p:nvPr/>
          </p:nvSpPr>
          <p:spPr>
            <a:xfrm rot="-2922755">
              <a:off x="6498176" y="2770577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1" y="103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6"/>
            <p:cNvSpPr/>
            <p:nvPr/>
          </p:nvSpPr>
          <p:spPr>
            <a:xfrm rot="-2922755">
              <a:off x="6498791" y="278108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6"/>
            <p:cNvSpPr/>
            <p:nvPr/>
          </p:nvSpPr>
          <p:spPr>
            <a:xfrm rot="-2922755">
              <a:off x="6500157" y="2790930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1" y="101"/>
                    <a:pt x="56" y="107"/>
                    <a:pt x="71" y="107"/>
                  </a:cubicBezTo>
                  <a:cubicBezTo>
                    <a:pt x="86" y="107"/>
                    <a:pt x="101" y="101"/>
                    <a:pt x="112" y="90"/>
                  </a:cubicBezTo>
                  <a:cubicBezTo>
                    <a:pt x="142" y="53"/>
                    <a:pt x="112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6"/>
            <p:cNvSpPr/>
            <p:nvPr/>
          </p:nvSpPr>
          <p:spPr>
            <a:xfrm rot="-2922755">
              <a:off x="6500841" y="2801464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6"/>
            <p:cNvSpPr/>
            <p:nvPr/>
          </p:nvSpPr>
          <p:spPr>
            <a:xfrm rot="-2922755">
              <a:off x="6501355" y="281150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6"/>
            <p:cNvSpPr/>
            <p:nvPr/>
          </p:nvSpPr>
          <p:spPr>
            <a:xfrm rot="-2922755">
              <a:off x="6502761" y="282170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6"/>
            <p:cNvSpPr/>
            <p:nvPr/>
          </p:nvSpPr>
          <p:spPr>
            <a:xfrm rot="-2922755">
              <a:off x="6503540" y="2831805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7"/>
                    <a:pt x="59" y="112"/>
                    <a:pt x="71" y="112"/>
                  </a:cubicBezTo>
                  <a:cubicBezTo>
                    <a:pt x="87" y="112"/>
                    <a:pt x="104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6"/>
            <p:cNvSpPr/>
            <p:nvPr/>
          </p:nvSpPr>
          <p:spPr>
            <a:xfrm rot="-2922755">
              <a:off x="6489077" y="2833502"/>
              <a:ext cx="50510" cy="37945"/>
            </a:xfrm>
            <a:custGeom>
              <a:rect b="b" l="l" r="r" t="t"/>
              <a:pathLst>
                <a:path extrusionOk="0" h="305" w="406">
                  <a:moveTo>
                    <a:pt x="196" y="1"/>
                  </a:moveTo>
                  <a:cubicBezTo>
                    <a:pt x="61" y="8"/>
                    <a:pt x="1" y="173"/>
                    <a:pt x="98" y="263"/>
                  </a:cubicBezTo>
                  <a:cubicBezTo>
                    <a:pt x="126" y="291"/>
                    <a:pt x="163" y="304"/>
                    <a:pt x="199" y="304"/>
                  </a:cubicBezTo>
                  <a:cubicBezTo>
                    <a:pt x="241" y="304"/>
                    <a:pt x="284" y="287"/>
                    <a:pt x="315" y="255"/>
                  </a:cubicBezTo>
                  <a:cubicBezTo>
                    <a:pt x="405" y="158"/>
                    <a:pt x="330" y="1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6"/>
            <p:cNvSpPr/>
            <p:nvPr/>
          </p:nvSpPr>
          <p:spPr>
            <a:xfrm rot="-2922755">
              <a:off x="6547341" y="2664289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8" y="8"/>
                    <a:pt x="0" y="173"/>
                    <a:pt x="105" y="262"/>
                  </a:cubicBezTo>
                  <a:cubicBezTo>
                    <a:pt x="134" y="288"/>
                    <a:pt x="170" y="301"/>
                    <a:pt x="206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3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6"/>
            <p:cNvSpPr/>
            <p:nvPr/>
          </p:nvSpPr>
          <p:spPr>
            <a:xfrm rot="-2922755">
              <a:off x="6565191" y="269555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6"/>
            <p:cNvSpPr/>
            <p:nvPr/>
          </p:nvSpPr>
          <p:spPr>
            <a:xfrm rot="-2922755">
              <a:off x="6567546" y="271002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0"/>
                    <a:pt x="67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1" y="55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6"/>
            <p:cNvSpPr/>
            <p:nvPr/>
          </p:nvSpPr>
          <p:spPr>
            <a:xfrm rot="-2922755">
              <a:off x="6568403" y="2724526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2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6"/>
            <p:cNvSpPr/>
            <p:nvPr/>
          </p:nvSpPr>
          <p:spPr>
            <a:xfrm rot="-2922755">
              <a:off x="6569402" y="2738444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6"/>
            <p:cNvSpPr/>
            <p:nvPr/>
          </p:nvSpPr>
          <p:spPr>
            <a:xfrm rot="-2922755">
              <a:off x="6571589" y="2753313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6"/>
            <p:cNvSpPr/>
            <p:nvPr/>
          </p:nvSpPr>
          <p:spPr>
            <a:xfrm rot="-2922755">
              <a:off x="6572473" y="276735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6"/>
            <p:cNvSpPr/>
            <p:nvPr/>
          </p:nvSpPr>
          <p:spPr>
            <a:xfrm rot="-2922755">
              <a:off x="6574317" y="2781337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6"/>
            <p:cNvSpPr/>
            <p:nvPr/>
          </p:nvSpPr>
          <p:spPr>
            <a:xfrm rot="-2922755">
              <a:off x="6575556" y="279631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50" y="102"/>
                    <a:pt x="65" y="107"/>
                    <a:pt x="79" y="107"/>
                  </a:cubicBezTo>
                  <a:cubicBezTo>
                    <a:pt x="93" y="107"/>
                    <a:pt x="106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6"/>
            <p:cNvSpPr/>
            <p:nvPr/>
          </p:nvSpPr>
          <p:spPr>
            <a:xfrm rot="-2922755">
              <a:off x="6577368" y="281032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4" y="104"/>
                    <a:pt x="55" y="108"/>
                    <a:pt x="68" y="108"/>
                  </a:cubicBezTo>
                  <a:cubicBezTo>
                    <a:pt x="83" y="108"/>
                    <a:pt x="100" y="102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6"/>
            <p:cNvSpPr/>
            <p:nvPr/>
          </p:nvSpPr>
          <p:spPr>
            <a:xfrm rot="-2922755">
              <a:off x="6578378" y="2824290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6" y="109"/>
                    <a:pt x="113" y="98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6"/>
            <p:cNvSpPr/>
            <p:nvPr/>
          </p:nvSpPr>
          <p:spPr>
            <a:xfrm rot="-2922755">
              <a:off x="6580408" y="2839187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6"/>
            <p:cNvSpPr/>
            <p:nvPr/>
          </p:nvSpPr>
          <p:spPr>
            <a:xfrm rot="-2922755">
              <a:off x="6581288" y="285321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6"/>
            <p:cNvSpPr/>
            <p:nvPr/>
          </p:nvSpPr>
          <p:spPr>
            <a:xfrm rot="-2922755">
              <a:off x="6567902" y="2861279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6"/>
                  </a:cubicBezTo>
                  <a:cubicBezTo>
                    <a:pt x="126" y="284"/>
                    <a:pt x="162" y="297"/>
                    <a:pt x="198" y="297"/>
                  </a:cubicBezTo>
                  <a:cubicBezTo>
                    <a:pt x="239" y="297"/>
                    <a:pt x="280" y="280"/>
                    <a:pt x="307" y="248"/>
                  </a:cubicBezTo>
                  <a:cubicBezTo>
                    <a:pt x="395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6"/>
            <p:cNvSpPr/>
            <p:nvPr/>
          </p:nvSpPr>
          <p:spPr>
            <a:xfrm rot="-2922755">
              <a:off x="6626036" y="2635269"/>
              <a:ext cx="50510" cy="37821"/>
            </a:xfrm>
            <a:custGeom>
              <a:rect b="b" l="l" r="r" t="t"/>
              <a:pathLst>
                <a:path extrusionOk="0" h="304" w="406">
                  <a:moveTo>
                    <a:pt x="195" y="0"/>
                  </a:moveTo>
                  <a:cubicBezTo>
                    <a:pt x="61" y="8"/>
                    <a:pt x="1" y="172"/>
                    <a:pt x="98" y="262"/>
                  </a:cubicBezTo>
                  <a:cubicBezTo>
                    <a:pt x="126" y="290"/>
                    <a:pt x="162" y="304"/>
                    <a:pt x="199" y="304"/>
                  </a:cubicBezTo>
                  <a:cubicBezTo>
                    <a:pt x="239" y="304"/>
                    <a:pt x="280" y="287"/>
                    <a:pt x="308" y="255"/>
                  </a:cubicBezTo>
                  <a:cubicBezTo>
                    <a:pt x="405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6"/>
            <p:cNvSpPr/>
            <p:nvPr/>
          </p:nvSpPr>
          <p:spPr>
            <a:xfrm rot="-2922755">
              <a:off x="6644956" y="267264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6"/>
            <p:cNvSpPr/>
            <p:nvPr/>
          </p:nvSpPr>
          <p:spPr>
            <a:xfrm rot="-2922755">
              <a:off x="6646802" y="2691641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6"/>
            <p:cNvSpPr/>
            <p:nvPr/>
          </p:nvSpPr>
          <p:spPr>
            <a:xfrm rot="-2922755">
              <a:off x="6648846" y="270925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15" y="8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1" y="111"/>
                    <a:pt x="99" y="103"/>
                    <a:pt x="112" y="90"/>
                  </a:cubicBezTo>
                  <a:cubicBezTo>
                    <a:pt x="142" y="60"/>
                    <a:pt x="112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6"/>
            <p:cNvSpPr/>
            <p:nvPr/>
          </p:nvSpPr>
          <p:spPr>
            <a:xfrm rot="-2922755">
              <a:off x="6650510" y="2728349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6"/>
            <p:cNvSpPr/>
            <p:nvPr/>
          </p:nvSpPr>
          <p:spPr>
            <a:xfrm rot="-2922755">
              <a:off x="6652234" y="2747079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6"/>
            <p:cNvSpPr/>
            <p:nvPr/>
          </p:nvSpPr>
          <p:spPr>
            <a:xfrm rot="-2922755">
              <a:off x="6654260" y="276502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6"/>
            <p:cNvSpPr/>
            <p:nvPr/>
          </p:nvSpPr>
          <p:spPr>
            <a:xfrm rot="-2922755">
              <a:off x="6655937" y="2783777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6"/>
            <p:cNvSpPr/>
            <p:nvPr/>
          </p:nvSpPr>
          <p:spPr>
            <a:xfrm rot="-2922755">
              <a:off x="6658104" y="280166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4" y="108"/>
                    <a:pt x="54" y="112"/>
                    <a:pt x="65" y="112"/>
                  </a:cubicBezTo>
                  <a:cubicBezTo>
                    <a:pt x="81" y="112"/>
                    <a:pt x="99" y="104"/>
                    <a:pt x="112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6"/>
            <p:cNvSpPr/>
            <p:nvPr/>
          </p:nvSpPr>
          <p:spPr>
            <a:xfrm rot="-2922755">
              <a:off x="6659645" y="2820485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6"/>
            <p:cNvSpPr/>
            <p:nvPr/>
          </p:nvSpPr>
          <p:spPr>
            <a:xfrm rot="-2922755">
              <a:off x="6661994" y="2838274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7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6"/>
            <p:cNvSpPr/>
            <p:nvPr/>
          </p:nvSpPr>
          <p:spPr>
            <a:xfrm rot="-2922755">
              <a:off x="6663564" y="285753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2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6"/>
            <p:cNvSpPr/>
            <p:nvPr/>
          </p:nvSpPr>
          <p:spPr>
            <a:xfrm rot="-2922755">
              <a:off x="6665964" y="2875835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6"/>
            <p:cNvSpPr/>
            <p:nvPr/>
          </p:nvSpPr>
          <p:spPr>
            <a:xfrm rot="-2922755">
              <a:off x="6652100" y="2889156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5"/>
                  </a:cubicBezTo>
                  <a:cubicBezTo>
                    <a:pt x="126" y="283"/>
                    <a:pt x="162" y="297"/>
                    <a:pt x="199" y="297"/>
                  </a:cubicBezTo>
                  <a:cubicBezTo>
                    <a:pt x="241" y="297"/>
                    <a:pt x="283" y="280"/>
                    <a:pt x="315" y="248"/>
                  </a:cubicBezTo>
                  <a:cubicBezTo>
                    <a:pt x="403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6"/>
            <p:cNvSpPr/>
            <p:nvPr/>
          </p:nvSpPr>
          <p:spPr>
            <a:xfrm rot="-2922755">
              <a:off x="6719087" y="2608555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8" y="1"/>
                    <a:pt x="0" y="68"/>
                    <a:pt x="0" y="151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1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6"/>
            <p:cNvSpPr/>
            <p:nvPr/>
          </p:nvSpPr>
          <p:spPr>
            <a:xfrm rot="-2922755">
              <a:off x="6744558" y="2918017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3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6"/>
            <p:cNvSpPr/>
            <p:nvPr/>
          </p:nvSpPr>
          <p:spPr>
            <a:xfrm rot="-2922755">
              <a:off x="6732082" y="265104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6"/>
            <p:cNvSpPr/>
            <p:nvPr/>
          </p:nvSpPr>
          <p:spPr>
            <a:xfrm rot="-2922755">
              <a:off x="6733967" y="2673691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6"/>
            <p:cNvSpPr/>
            <p:nvPr/>
          </p:nvSpPr>
          <p:spPr>
            <a:xfrm rot="-2922755">
              <a:off x="6736906" y="269636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6"/>
            <p:cNvSpPr/>
            <p:nvPr/>
          </p:nvSpPr>
          <p:spPr>
            <a:xfrm rot="-2922755">
              <a:off x="6738838" y="2718989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6"/>
            <p:cNvSpPr/>
            <p:nvPr/>
          </p:nvSpPr>
          <p:spPr>
            <a:xfrm rot="-2922755">
              <a:off x="6741751" y="274160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 rot="-2922755">
              <a:off x="6743597" y="276379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75" y="0"/>
                  </a:moveTo>
                  <a:cubicBezTo>
                    <a:pt x="23" y="8"/>
                    <a:pt x="0" y="68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1" y="109"/>
                    <a:pt x="113" y="97"/>
                  </a:cubicBezTo>
                  <a:cubicBezTo>
                    <a:pt x="143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6"/>
            <p:cNvSpPr/>
            <p:nvPr/>
          </p:nvSpPr>
          <p:spPr>
            <a:xfrm rot="-2922755">
              <a:off x="6746133" y="2786075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16" y="8"/>
                    <a:pt x="1" y="61"/>
                    <a:pt x="31" y="98"/>
                  </a:cubicBezTo>
                  <a:cubicBezTo>
                    <a:pt x="40" y="108"/>
                    <a:pt x="52" y="112"/>
                    <a:pt x="64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6"/>
            <p:cNvSpPr/>
            <p:nvPr/>
          </p:nvSpPr>
          <p:spPr>
            <a:xfrm rot="-2922755">
              <a:off x="6748187" y="280909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6" y="108"/>
                    <a:pt x="100" y="103"/>
                    <a:pt x="113" y="90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 rot="-2922755">
              <a:off x="6750234" y="283172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7" y="98"/>
                  </a:cubicBezTo>
                  <a:cubicBezTo>
                    <a:pt x="48" y="104"/>
                    <a:pt x="61" y="108"/>
                    <a:pt x="73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6"/>
            <p:cNvSpPr/>
            <p:nvPr/>
          </p:nvSpPr>
          <p:spPr>
            <a:xfrm rot="-2922755">
              <a:off x="6753057" y="2854391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6"/>
            <p:cNvSpPr/>
            <p:nvPr/>
          </p:nvSpPr>
          <p:spPr>
            <a:xfrm rot="-2922755">
              <a:off x="6755100" y="2877010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7" y="0"/>
                    <a:pt x="75" y="1"/>
                  </a:cubicBez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 rot="-2922755">
              <a:off x="6757970" y="2899534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2"/>
                    <a:pt x="30" y="91"/>
                  </a:cubicBezTo>
                  <a:cubicBezTo>
                    <a:pt x="41" y="103"/>
                    <a:pt x="56" y="108"/>
                    <a:pt x="71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 rot="-2922755">
              <a:off x="6809823" y="2582958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1"/>
                  </a:moveTo>
                  <a:cubicBezTo>
                    <a:pt x="194" y="1"/>
                    <a:pt x="191" y="1"/>
                    <a:pt x="188" y="1"/>
                  </a:cubicBezTo>
                  <a:cubicBezTo>
                    <a:pt x="61" y="1"/>
                    <a:pt x="1" y="166"/>
                    <a:pt x="98" y="256"/>
                  </a:cubicBezTo>
                  <a:cubicBezTo>
                    <a:pt x="126" y="284"/>
                    <a:pt x="161" y="297"/>
                    <a:pt x="196" y="297"/>
                  </a:cubicBezTo>
                  <a:cubicBezTo>
                    <a:pt x="236" y="297"/>
                    <a:pt x="276" y="280"/>
                    <a:pt x="308" y="248"/>
                  </a:cubicBezTo>
                  <a:cubicBezTo>
                    <a:pt x="395" y="153"/>
                    <a:pt x="326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 rot="-2922755">
              <a:off x="6853312" y="2948354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8"/>
                    <a:pt x="233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 rot="-2922755">
              <a:off x="6829098" y="2630969"/>
              <a:ext cx="17915" cy="13810"/>
            </a:xfrm>
            <a:custGeom>
              <a:rect b="b" l="l" r="r" t="t"/>
              <a:pathLst>
                <a:path extrusionOk="0" h="111" w="144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 rot="-2922755">
              <a:off x="6831463" y="2657485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6"/>
            <p:cNvSpPr/>
            <p:nvPr/>
          </p:nvSpPr>
          <p:spPr>
            <a:xfrm rot="-2922755">
              <a:off x="6834771" y="268391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0"/>
                  </a:moveTo>
                  <a:cubicBezTo>
                    <a:pt x="22" y="8"/>
                    <a:pt x="0" y="68"/>
                    <a:pt x="37" y="98"/>
                  </a:cubicBezTo>
                  <a:cubicBezTo>
                    <a:pt x="45" y="109"/>
                    <a:pt x="58" y="115"/>
                    <a:pt x="72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 rot="-2922755">
              <a:off x="6836986" y="2710496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6"/>
            <p:cNvSpPr/>
            <p:nvPr/>
          </p:nvSpPr>
          <p:spPr>
            <a:xfrm rot="-2922755">
              <a:off x="6840524" y="2737803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1"/>
                  </a:moveTo>
                  <a:cubicBezTo>
                    <a:pt x="73" y="1"/>
                    <a:pt x="70" y="1"/>
                    <a:pt x="67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6"/>
            <p:cNvSpPr/>
            <p:nvPr/>
          </p:nvSpPr>
          <p:spPr>
            <a:xfrm rot="-2922755">
              <a:off x="6842934" y="2764693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3" y="91"/>
                  </a:cubicBezTo>
                  <a:cubicBezTo>
                    <a:pt x="141" y="56"/>
                    <a:pt x="123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 rot="-2922755">
              <a:off x="6845132" y="2791240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 rot="-2922755">
              <a:off x="6848321" y="281777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6"/>
            <p:cNvSpPr/>
            <p:nvPr/>
          </p:nvSpPr>
          <p:spPr>
            <a:xfrm rot="-2922755">
              <a:off x="6850609" y="284439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90" y="108"/>
                    <a:pt x="105" y="102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6"/>
            <p:cNvSpPr/>
            <p:nvPr/>
          </p:nvSpPr>
          <p:spPr>
            <a:xfrm rot="-2922755">
              <a:off x="6853845" y="287091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6"/>
            <p:cNvSpPr/>
            <p:nvPr/>
          </p:nvSpPr>
          <p:spPr>
            <a:xfrm rot="-2922755">
              <a:off x="6856039" y="289745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50" y="60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6"/>
            <p:cNvSpPr/>
            <p:nvPr/>
          </p:nvSpPr>
          <p:spPr>
            <a:xfrm rot="-2922755">
              <a:off x="6859228" y="292398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0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0" y="103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6"/>
            <p:cNvSpPr/>
            <p:nvPr/>
          </p:nvSpPr>
          <p:spPr>
            <a:xfrm rot="-2922755">
              <a:off x="6923793" y="2559058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7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2" y="300"/>
                    <a:pt x="300" y="232"/>
                    <a:pt x="300" y="150"/>
                  </a:cubicBezTo>
                  <a:cubicBezTo>
                    <a:pt x="300" y="67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6"/>
            <p:cNvSpPr/>
            <p:nvPr/>
          </p:nvSpPr>
          <p:spPr>
            <a:xfrm rot="-2922755">
              <a:off x="6961102" y="2981051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0"/>
                  </a:moveTo>
                  <a:cubicBezTo>
                    <a:pt x="194" y="0"/>
                    <a:pt x="191" y="0"/>
                    <a:pt x="188" y="0"/>
                  </a:cubicBezTo>
                  <a:cubicBezTo>
                    <a:pt x="61" y="0"/>
                    <a:pt x="1" y="165"/>
                    <a:pt x="98" y="255"/>
                  </a:cubicBezTo>
                  <a:cubicBezTo>
                    <a:pt x="126" y="283"/>
                    <a:pt x="161" y="296"/>
                    <a:pt x="196" y="296"/>
                  </a:cubicBezTo>
                  <a:cubicBezTo>
                    <a:pt x="236" y="296"/>
                    <a:pt x="276" y="279"/>
                    <a:pt x="308" y="247"/>
                  </a:cubicBezTo>
                  <a:cubicBezTo>
                    <a:pt x="396" y="152"/>
                    <a:pt x="326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6"/>
            <p:cNvSpPr/>
            <p:nvPr/>
          </p:nvSpPr>
          <p:spPr>
            <a:xfrm rot="-2922755">
              <a:off x="6937960" y="2612665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6"/>
            <p:cNvSpPr/>
            <p:nvPr/>
          </p:nvSpPr>
          <p:spPr>
            <a:xfrm rot="-2922755">
              <a:off x="6940693" y="264357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6"/>
            <p:cNvSpPr/>
            <p:nvPr/>
          </p:nvSpPr>
          <p:spPr>
            <a:xfrm rot="-2922755">
              <a:off x="6943346" y="2673940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7"/>
                    <a:pt x="59" y="112"/>
                    <a:pt x="71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6"/>
            <p:cNvSpPr/>
            <p:nvPr/>
          </p:nvSpPr>
          <p:spPr>
            <a:xfrm rot="-2922755">
              <a:off x="6947264" y="270517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 rot="-2922755">
              <a:off x="6949828" y="2735589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0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 rot="-2922755">
              <a:off x="6953419" y="2766101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 rot="-2922755">
              <a:off x="6956420" y="2797233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 rot="-2922755">
              <a:off x="6959855" y="282777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1" y="97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2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 rot="-2922755">
              <a:off x="6962677" y="285850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7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 rot="-2922755">
              <a:off x="6965725" y="2889742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1" y="0"/>
                    <a:pt x="78" y="0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48" y="55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 rot="-2922755">
              <a:off x="6969112" y="2920178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2"/>
                    <a:pt x="63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 rot="-2922755">
              <a:off x="6971812" y="2950643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7"/>
                    <a:pt x="60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 rot="-2922755">
              <a:off x="7038527" y="2537087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8" y="255"/>
                  </a:cubicBezTo>
                  <a:cubicBezTo>
                    <a:pt x="126" y="284"/>
                    <a:pt x="162" y="297"/>
                    <a:pt x="198" y="297"/>
                  </a:cubicBezTo>
                  <a:cubicBezTo>
                    <a:pt x="239" y="297"/>
                    <a:pt x="280" y="280"/>
                    <a:pt x="307" y="248"/>
                  </a:cubicBezTo>
                  <a:cubicBezTo>
                    <a:pt x="395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 rot="-2922755">
              <a:off x="7087536" y="3015003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0"/>
                  </a:moveTo>
                  <a:cubicBezTo>
                    <a:pt x="202" y="0"/>
                    <a:pt x="199" y="0"/>
                    <a:pt x="196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 rot="-2922755">
              <a:off x="7058852" y="2595943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 rot="-2922755">
              <a:off x="7063229" y="2631002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 rot="-2922755">
              <a:off x="7066109" y="2665700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 rot="-2922755">
              <a:off x="7069637" y="2700806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 rot="-2922755">
              <a:off x="7073509" y="273512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4" y="107"/>
                    <a:pt x="54" y="112"/>
                    <a:pt x="65" y="112"/>
                  </a:cubicBezTo>
                  <a:cubicBezTo>
                    <a:pt x="81" y="112"/>
                    <a:pt x="99" y="104"/>
                    <a:pt x="112" y="90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 rot="-2922755">
              <a:off x="7076730" y="2770324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2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 rot="-2922755">
              <a:off x="7080805" y="280459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6"/>
            <p:cNvSpPr/>
            <p:nvPr/>
          </p:nvSpPr>
          <p:spPr>
            <a:xfrm rot="-2922755">
              <a:off x="7084055" y="284010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 rot="-2922755">
              <a:off x="7087562" y="2875167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2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 rot="-2922755">
              <a:off x="7091293" y="290954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4" y="105"/>
                    <a:pt x="55" y="108"/>
                    <a:pt x="68" y="108"/>
                  </a:cubicBezTo>
                  <a:cubicBezTo>
                    <a:pt x="83" y="108"/>
                    <a:pt x="100" y="103"/>
                    <a:pt x="112" y="91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 rot="-2922755">
              <a:off x="7094671" y="2944721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 rot="-2922755">
              <a:off x="7098590" y="2979017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1" y="111"/>
                    <a:pt x="99" y="103"/>
                    <a:pt x="113" y="90"/>
                  </a:cubicBezTo>
                  <a:cubicBezTo>
                    <a:pt x="142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 rot="-2922755">
              <a:off x="7173853" y="2516634"/>
              <a:ext cx="50261" cy="37572"/>
            </a:xfrm>
            <a:custGeom>
              <a:rect b="b" l="l" r="r" t="t"/>
              <a:pathLst>
                <a:path extrusionOk="0" h="302" w="404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9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7"/>
                    <a:pt x="315" y="256"/>
                  </a:cubicBezTo>
                  <a:cubicBezTo>
                    <a:pt x="403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 rot="-2922755">
              <a:off x="7229181" y="3051301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8"/>
                    <a:pt x="0" y="173"/>
                    <a:pt x="98" y="263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 rot="-2922755">
              <a:off x="7195212" y="258176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 rot="-2922755">
              <a:off x="7199831" y="262081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5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 rot="-2922755">
              <a:off x="7203187" y="2659005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2" y="109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 rot="-2922755">
              <a:off x="7207644" y="2698073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16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 rot="-2922755">
              <a:off x="7211378" y="273746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 rot="-2922755">
              <a:off x="7215058" y="2776494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6" y="102"/>
                    <a:pt x="113" y="90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 rot="-2922755">
              <a:off x="7219758" y="281545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5" y="102"/>
                    <a:pt x="58" y="107"/>
                    <a:pt x="72" y="107"/>
                  </a:cubicBezTo>
                  <a:cubicBezTo>
                    <a:pt x="86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 rot="-2922755">
              <a:off x="7223527" y="2854549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7" y="0"/>
                    <a:pt x="75" y="1"/>
                  </a:cubicBezTo>
                  <a:cubicBezTo>
                    <a:pt x="22" y="1"/>
                    <a:pt x="0" y="61"/>
                    <a:pt x="37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 rot="-2922755">
              <a:off x="7227754" y="2892738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1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 rot="-2922755">
              <a:off x="7231488" y="2932133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 rot="-2922755">
              <a:off x="7235074" y="297120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 rot="-2922755">
              <a:off x="7239624" y="301022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6" y="101"/>
                    <a:pt x="59" y="107"/>
                    <a:pt x="73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 rot="-2922755">
              <a:off x="7331132" y="2499561"/>
              <a:ext cx="39935" cy="37697"/>
            </a:xfrm>
            <a:custGeom>
              <a:rect b="b" l="l" r="r" t="t"/>
              <a:pathLst>
                <a:path extrusionOk="0" h="303" w="321">
                  <a:moveTo>
                    <a:pt x="165" y="1"/>
                  </a:moveTo>
                  <a:cubicBezTo>
                    <a:pt x="126" y="1"/>
                    <a:pt x="86" y="16"/>
                    <a:pt x="53" y="49"/>
                  </a:cubicBezTo>
                  <a:cubicBezTo>
                    <a:pt x="1" y="109"/>
                    <a:pt x="1" y="206"/>
                    <a:pt x="68" y="259"/>
                  </a:cubicBezTo>
                  <a:cubicBezTo>
                    <a:pt x="99" y="289"/>
                    <a:pt x="135" y="303"/>
                    <a:pt x="171" y="303"/>
                  </a:cubicBezTo>
                  <a:cubicBezTo>
                    <a:pt x="248" y="303"/>
                    <a:pt x="320" y="239"/>
                    <a:pt x="315" y="146"/>
                  </a:cubicBezTo>
                  <a:cubicBezTo>
                    <a:pt x="310" y="57"/>
                    <a:pt x="240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 rot="-2922755">
              <a:off x="7393076" y="3090110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0" y="1"/>
                  </a:moveTo>
                  <a:cubicBezTo>
                    <a:pt x="68" y="1"/>
                    <a:pt x="1" y="68"/>
                    <a:pt x="1" y="151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1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 rot="-2922755">
              <a:off x="7349959" y="2569683"/>
              <a:ext cx="14680" cy="13810"/>
            </a:xfrm>
            <a:custGeom>
              <a:rect b="b" l="l" r="r" t="t"/>
              <a:pathLst>
                <a:path extrusionOk="0" h="111" w="118">
                  <a:moveTo>
                    <a:pt x="60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0" y="41"/>
                    <a:pt x="0" y="79"/>
                    <a:pt x="23" y="93"/>
                  </a:cubicBezTo>
                  <a:cubicBezTo>
                    <a:pt x="35" y="105"/>
                    <a:pt x="49" y="110"/>
                    <a:pt x="62" y="110"/>
                  </a:cubicBezTo>
                  <a:cubicBezTo>
                    <a:pt x="92" y="110"/>
                    <a:pt x="118" y="87"/>
                    <a:pt x="113" y="56"/>
                  </a:cubicBezTo>
                  <a:cubicBezTo>
                    <a:pt x="113" y="22"/>
                    <a:pt x="87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 rot="-2922755">
              <a:off x="7353938" y="2612831"/>
              <a:ext cx="15054" cy="13810"/>
            </a:xfrm>
            <a:custGeom>
              <a:rect b="b" l="l" r="r" t="t"/>
              <a:pathLst>
                <a:path extrusionOk="0" h="111" w="121">
                  <a:moveTo>
                    <a:pt x="66" y="1"/>
                  </a:moveTo>
                  <a:cubicBezTo>
                    <a:pt x="52" y="1"/>
                    <a:pt x="36" y="6"/>
                    <a:pt x="23" y="19"/>
                  </a:cubicBezTo>
                  <a:cubicBezTo>
                    <a:pt x="1" y="42"/>
                    <a:pt x="8" y="79"/>
                    <a:pt x="31" y="94"/>
                  </a:cubicBezTo>
                  <a:cubicBezTo>
                    <a:pt x="40" y="106"/>
                    <a:pt x="53" y="111"/>
                    <a:pt x="65" y="111"/>
                  </a:cubicBezTo>
                  <a:cubicBezTo>
                    <a:pt x="93" y="111"/>
                    <a:pt x="121" y="87"/>
                    <a:pt x="121" y="57"/>
                  </a:cubicBezTo>
                  <a:cubicBezTo>
                    <a:pt x="121" y="22"/>
                    <a:pt x="9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 rot="-2922755">
              <a:off x="7359020" y="2655717"/>
              <a:ext cx="14183" cy="14183"/>
            </a:xfrm>
            <a:custGeom>
              <a:rect b="b" l="l" r="r" t="t"/>
              <a:pathLst>
                <a:path extrusionOk="0" h="114" w="114">
                  <a:moveTo>
                    <a:pt x="61" y="0"/>
                  </a:moveTo>
                  <a:cubicBezTo>
                    <a:pt x="47" y="0"/>
                    <a:pt x="34" y="6"/>
                    <a:pt x="23" y="19"/>
                  </a:cubicBezTo>
                  <a:cubicBezTo>
                    <a:pt x="1" y="41"/>
                    <a:pt x="1" y="79"/>
                    <a:pt x="23" y="101"/>
                  </a:cubicBezTo>
                  <a:cubicBezTo>
                    <a:pt x="34" y="109"/>
                    <a:pt x="45" y="113"/>
                    <a:pt x="57" y="113"/>
                  </a:cubicBezTo>
                  <a:cubicBezTo>
                    <a:pt x="86" y="113"/>
                    <a:pt x="113" y="88"/>
                    <a:pt x="113" y="56"/>
                  </a:cubicBezTo>
                  <a:cubicBezTo>
                    <a:pt x="113" y="22"/>
                    <a:pt x="87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 rot="-2922755">
              <a:off x="7363230" y="2699100"/>
              <a:ext cx="15054" cy="13561"/>
            </a:xfrm>
            <a:custGeom>
              <a:rect b="b" l="l" r="r" t="t"/>
              <a:pathLst>
                <a:path extrusionOk="0" h="109" w="121">
                  <a:moveTo>
                    <a:pt x="57" y="1"/>
                  </a:moveTo>
                  <a:cubicBezTo>
                    <a:pt x="44" y="1"/>
                    <a:pt x="32" y="5"/>
                    <a:pt x="23" y="14"/>
                  </a:cubicBezTo>
                  <a:cubicBezTo>
                    <a:pt x="0" y="37"/>
                    <a:pt x="0" y="74"/>
                    <a:pt x="23" y="96"/>
                  </a:cubicBezTo>
                  <a:cubicBezTo>
                    <a:pt x="33" y="105"/>
                    <a:pt x="45" y="109"/>
                    <a:pt x="58" y="109"/>
                  </a:cubicBezTo>
                  <a:cubicBezTo>
                    <a:pt x="89" y="109"/>
                    <a:pt x="120" y="84"/>
                    <a:pt x="120" y="52"/>
                  </a:cubicBezTo>
                  <a:cubicBezTo>
                    <a:pt x="115" y="21"/>
                    <a:pt x="85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 rot="-2922755">
              <a:off x="7368193" y="2742096"/>
              <a:ext cx="14058" cy="13561"/>
            </a:xfrm>
            <a:custGeom>
              <a:rect b="b" l="l" r="r" t="t"/>
              <a:pathLst>
                <a:path extrusionOk="0" h="109" w="113">
                  <a:moveTo>
                    <a:pt x="55" y="0"/>
                  </a:moveTo>
                  <a:cubicBezTo>
                    <a:pt x="41" y="0"/>
                    <a:pt x="27" y="4"/>
                    <a:pt x="15" y="14"/>
                  </a:cubicBezTo>
                  <a:cubicBezTo>
                    <a:pt x="0" y="36"/>
                    <a:pt x="0" y="74"/>
                    <a:pt x="23" y="96"/>
                  </a:cubicBezTo>
                  <a:cubicBezTo>
                    <a:pt x="31" y="104"/>
                    <a:pt x="42" y="108"/>
                    <a:pt x="53" y="108"/>
                  </a:cubicBezTo>
                  <a:cubicBezTo>
                    <a:pt x="81" y="108"/>
                    <a:pt x="113" y="83"/>
                    <a:pt x="113" y="51"/>
                  </a:cubicBezTo>
                  <a:cubicBezTo>
                    <a:pt x="113" y="20"/>
                    <a:pt x="84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 rot="-2922755">
              <a:off x="7372155" y="2785082"/>
              <a:ext cx="14805" cy="13685"/>
            </a:xfrm>
            <a:custGeom>
              <a:rect b="b" l="l" r="r" t="t"/>
              <a:pathLst>
                <a:path extrusionOk="0" h="110" w="119">
                  <a:moveTo>
                    <a:pt x="57" y="1"/>
                  </a:moveTo>
                  <a:cubicBezTo>
                    <a:pt x="45" y="1"/>
                    <a:pt x="33" y="5"/>
                    <a:pt x="23" y="14"/>
                  </a:cubicBezTo>
                  <a:cubicBezTo>
                    <a:pt x="1" y="37"/>
                    <a:pt x="1" y="74"/>
                    <a:pt x="23" y="97"/>
                  </a:cubicBezTo>
                  <a:cubicBezTo>
                    <a:pt x="35" y="106"/>
                    <a:pt x="48" y="110"/>
                    <a:pt x="61" y="110"/>
                  </a:cubicBezTo>
                  <a:cubicBezTo>
                    <a:pt x="91" y="110"/>
                    <a:pt x="118" y="88"/>
                    <a:pt x="113" y="52"/>
                  </a:cubicBezTo>
                  <a:cubicBezTo>
                    <a:pt x="113" y="21"/>
                    <a:pt x="85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 rot="-2922755">
              <a:off x="7376446" y="2828519"/>
              <a:ext cx="14929" cy="13436"/>
            </a:xfrm>
            <a:custGeom>
              <a:rect b="b" l="l" r="r" t="t"/>
              <a:pathLst>
                <a:path extrusionOk="0" h="108" w="120">
                  <a:moveTo>
                    <a:pt x="62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0" y="34"/>
                    <a:pt x="8" y="72"/>
                    <a:pt x="23" y="94"/>
                  </a:cubicBezTo>
                  <a:cubicBezTo>
                    <a:pt x="34" y="103"/>
                    <a:pt x="48" y="107"/>
                    <a:pt x="61" y="107"/>
                  </a:cubicBezTo>
                  <a:cubicBezTo>
                    <a:pt x="91" y="107"/>
                    <a:pt x="120" y="85"/>
                    <a:pt x="120" y="49"/>
                  </a:cubicBezTo>
                  <a:cubicBezTo>
                    <a:pt x="115" y="20"/>
                    <a:pt x="88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 rot="-2922755">
              <a:off x="7381294" y="2871386"/>
              <a:ext cx="14058" cy="13436"/>
            </a:xfrm>
            <a:custGeom>
              <a:rect b="b" l="l" r="r" t="t"/>
              <a:pathLst>
                <a:path extrusionOk="0" h="108" w="113">
                  <a:moveTo>
                    <a:pt x="59" y="1"/>
                  </a:moveTo>
                  <a:cubicBezTo>
                    <a:pt x="44" y="1"/>
                    <a:pt x="28" y="7"/>
                    <a:pt x="15" y="20"/>
                  </a:cubicBezTo>
                  <a:cubicBezTo>
                    <a:pt x="0" y="42"/>
                    <a:pt x="0" y="72"/>
                    <a:pt x="23" y="95"/>
                  </a:cubicBezTo>
                  <a:cubicBezTo>
                    <a:pt x="34" y="104"/>
                    <a:pt x="47" y="108"/>
                    <a:pt x="59" y="108"/>
                  </a:cubicBezTo>
                  <a:cubicBezTo>
                    <a:pt x="87" y="108"/>
                    <a:pt x="112" y="86"/>
                    <a:pt x="112" y="50"/>
                  </a:cubicBezTo>
                  <a:cubicBezTo>
                    <a:pt x="112" y="20"/>
                    <a:pt x="87" y="1"/>
                    <a:pt x="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 rot="-2922755">
              <a:off x="7385303" y="2914476"/>
              <a:ext cx="14805" cy="13436"/>
            </a:xfrm>
            <a:custGeom>
              <a:rect b="b" l="l" r="r" t="t"/>
              <a:pathLst>
                <a:path extrusionOk="0" h="108" w="119">
                  <a:moveTo>
                    <a:pt x="62" y="0"/>
                  </a:moveTo>
                  <a:cubicBezTo>
                    <a:pt x="48" y="0"/>
                    <a:pt x="34" y="6"/>
                    <a:pt x="23" y="19"/>
                  </a:cubicBezTo>
                  <a:cubicBezTo>
                    <a:pt x="1" y="42"/>
                    <a:pt x="1" y="72"/>
                    <a:pt x="23" y="94"/>
                  </a:cubicBezTo>
                  <a:cubicBezTo>
                    <a:pt x="34" y="103"/>
                    <a:pt x="48" y="107"/>
                    <a:pt x="61" y="107"/>
                  </a:cubicBezTo>
                  <a:cubicBezTo>
                    <a:pt x="91" y="107"/>
                    <a:pt x="118" y="86"/>
                    <a:pt x="113" y="49"/>
                  </a:cubicBezTo>
                  <a:cubicBezTo>
                    <a:pt x="113" y="20"/>
                    <a:pt x="88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 rot="-2922755">
              <a:off x="7390130" y="2957296"/>
              <a:ext cx="14058" cy="13436"/>
            </a:xfrm>
            <a:custGeom>
              <a:rect b="b" l="l" r="r" t="t"/>
              <a:pathLst>
                <a:path extrusionOk="0" h="108" w="113">
                  <a:moveTo>
                    <a:pt x="60" y="1"/>
                  </a:moveTo>
                  <a:cubicBezTo>
                    <a:pt x="45" y="1"/>
                    <a:pt x="29" y="7"/>
                    <a:pt x="15" y="20"/>
                  </a:cubicBezTo>
                  <a:cubicBezTo>
                    <a:pt x="1" y="42"/>
                    <a:pt x="1" y="72"/>
                    <a:pt x="23" y="95"/>
                  </a:cubicBezTo>
                  <a:cubicBezTo>
                    <a:pt x="32" y="104"/>
                    <a:pt x="44" y="108"/>
                    <a:pt x="56" y="108"/>
                  </a:cubicBezTo>
                  <a:cubicBezTo>
                    <a:pt x="84" y="108"/>
                    <a:pt x="113" y="86"/>
                    <a:pt x="113" y="50"/>
                  </a:cubicBezTo>
                  <a:cubicBezTo>
                    <a:pt x="113" y="21"/>
                    <a:pt x="88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 rot="-2922755">
              <a:off x="7394139" y="3000386"/>
              <a:ext cx="14805" cy="13436"/>
            </a:xfrm>
            <a:custGeom>
              <a:rect b="b" l="l" r="r" t="t"/>
              <a:pathLst>
                <a:path extrusionOk="0" h="108" w="119">
                  <a:moveTo>
                    <a:pt x="62" y="0"/>
                  </a:moveTo>
                  <a:cubicBezTo>
                    <a:pt x="48" y="0"/>
                    <a:pt x="34" y="6"/>
                    <a:pt x="23" y="19"/>
                  </a:cubicBezTo>
                  <a:cubicBezTo>
                    <a:pt x="1" y="42"/>
                    <a:pt x="1" y="72"/>
                    <a:pt x="23" y="94"/>
                  </a:cubicBezTo>
                  <a:cubicBezTo>
                    <a:pt x="35" y="103"/>
                    <a:pt x="48" y="107"/>
                    <a:pt x="61" y="107"/>
                  </a:cubicBezTo>
                  <a:cubicBezTo>
                    <a:pt x="91" y="107"/>
                    <a:pt x="118" y="86"/>
                    <a:pt x="113" y="49"/>
                  </a:cubicBezTo>
                  <a:cubicBezTo>
                    <a:pt x="113" y="20"/>
                    <a:pt x="88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 rot="-2922755">
              <a:off x="7398222" y="3043486"/>
              <a:ext cx="15054" cy="13436"/>
            </a:xfrm>
            <a:custGeom>
              <a:rect b="b" l="l" r="r" t="t"/>
              <a:pathLst>
                <a:path extrusionOk="0" h="108" w="121">
                  <a:moveTo>
                    <a:pt x="62" y="1"/>
                  </a:moveTo>
                  <a:cubicBezTo>
                    <a:pt x="48" y="1"/>
                    <a:pt x="33" y="7"/>
                    <a:pt x="23" y="20"/>
                  </a:cubicBezTo>
                  <a:cubicBezTo>
                    <a:pt x="0" y="42"/>
                    <a:pt x="0" y="72"/>
                    <a:pt x="23" y="95"/>
                  </a:cubicBezTo>
                  <a:cubicBezTo>
                    <a:pt x="34" y="104"/>
                    <a:pt x="48" y="108"/>
                    <a:pt x="61" y="108"/>
                  </a:cubicBezTo>
                  <a:cubicBezTo>
                    <a:pt x="91" y="108"/>
                    <a:pt x="120" y="86"/>
                    <a:pt x="120" y="50"/>
                  </a:cubicBezTo>
                  <a:cubicBezTo>
                    <a:pt x="115" y="21"/>
                    <a:pt x="88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 rot="-2922755">
              <a:off x="7541758" y="3094840"/>
              <a:ext cx="50510" cy="37821"/>
            </a:xfrm>
            <a:custGeom>
              <a:rect b="b" l="l" r="r" t="t"/>
              <a:pathLst>
                <a:path extrusionOk="0" h="304" w="406">
                  <a:moveTo>
                    <a:pt x="202" y="1"/>
                  </a:moveTo>
                  <a:cubicBezTo>
                    <a:pt x="163" y="1"/>
                    <a:pt x="122" y="18"/>
                    <a:pt x="91" y="49"/>
                  </a:cubicBezTo>
                  <a:cubicBezTo>
                    <a:pt x="1" y="147"/>
                    <a:pt x="76" y="304"/>
                    <a:pt x="210" y="304"/>
                  </a:cubicBezTo>
                  <a:cubicBezTo>
                    <a:pt x="338" y="296"/>
                    <a:pt x="405" y="132"/>
                    <a:pt x="300" y="42"/>
                  </a:cubicBezTo>
                  <a:cubicBezTo>
                    <a:pt x="272" y="14"/>
                    <a:pt x="237" y="1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 rot="-2922755">
              <a:off x="7481704" y="2504540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8" y="1"/>
                  </a:moveTo>
                  <a:cubicBezTo>
                    <a:pt x="157" y="1"/>
                    <a:pt x="116" y="18"/>
                    <a:pt x="88" y="50"/>
                  </a:cubicBezTo>
                  <a:cubicBezTo>
                    <a:pt x="1" y="145"/>
                    <a:pt x="70" y="297"/>
                    <a:pt x="192" y="297"/>
                  </a:cubicBezTo>
                  <a:cubicBezTo>
                    <a:pt x="195" y="297"/>
                    <a:pt x="198" y="297"/>
                    <a:pt x="201" y="297"/>
                  </a:cubicBezTo>
                  <a:cubicBezTo>
                    <a:pt x="335" y="297"/>
                    <a:pt x="395" y="132"/>
                    <a:pt x="298" y="42"/>
                  </a:cubicBezTo>
                  <a:cubicBezTo>
                    <a:pt x="270" y="14"/>
                    <a:pt x="234" y="1"/>
                    <a:pt x="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 rot="-2922755">
              <a:off x="7551621" y="3048096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3" y="0"/>
                  </a:moveTo>
                  <a:cubicBezTo>
                    <a:pt x="59" y="0"/>
                    <a:pt x="46" y="6"/>
                    <a:pt x="38" y="17"/>
                  </a:cubicBezTo>
                  <a:cubicBezTo>
                    <a:pt x="1" y="54"/>
                    <a:pt x="31" y="114"/>
                    <a:pt x="76" y="114"/>
                  </a:cubicBezTo>
                  <a:cubicBezTo>
                    <a:pt x="128" y="107"/>
                    <a:pt x="151" y="47"/>
                    <a:pt x="113" y="17"/>
                  </a:cubicBezTo>
                  <a:cubicBezTo>
                    <a:pt x="102" y="6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 rot="-2922755">
              <a:off x="7547533" y="300515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66" y="1"/>
                  </a:moveTo>
                  <a:cubicBezTo>
                    <a:pt x="53" y="1"/>
                    <a:pt x="40" y="6"/>
                    <a:pt x="28" y="17"/>
                  </a:cubicBezTo>
                  <a:cubicBezTo>
                    <a:pt x="0" y="53"/>
                    <a:pt x="19" y="108"/>
                    <a:pt x="65" y="108"/>
                  </a:cubicBezTo>
                  <a:cubicBezTo>
                    <a:pt x="67" y="108"/>
                    <a:pt x="70" y="108"/>
                    <a:pt x="73" y="107"/>
                  </a:cubicBezTo>
                  <a:cubicBezTo>
                    <a:pt x="118" y="107"/>
                    <a:pt x="141" y="47"/>
                    <a:pt x="103" y="17"/>
                  </a:cubicBezTo>
                  <a:cubicBezTo>
                    <a:pt x="92" y="6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 rot="-2922755">
              <a:off x="7542664" y="2962240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71" y="0"/>
                  </a:moveTo>
                  <a:cubicBezTo>
                    <a:pt x="57" y="0"/>
                    <a:pt x="43" y="6"/>
                    <a:pt x="36" y="17"/>
                  </a:cubicBezTo>
                  <a:cubicBezTo>
                    <a:pt x="1" y="52"/>
                    <a:pt x="25" y="107"/>
                    <a:pt x="66" y="107"/>
                  </a:cubicBezTo>
                  <a:cubicBezTo>
                    <a:pt x="68" y="107"/>
                    <a:pt x="71" y="107"/>
                    <a:pt x="73" y="107"/>
                  </a:cubicBezTo>
                  <a:cubicBezTo>
                    <a:pt x="126" y="107"/>
                    <a:pt x="148" y="47"/>
                    <a:pt x="111" y="17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 rot="-2922755">
              <a:off x="7538594" y="2919291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0" y="1"/>
                  </a:moveTo>
                  <a:cubicBezTo>
                    <a:pt x="55" y="1"/>
                    <a:pt x="40" y="6"/>
                    <a:pt x="29" y="17"/>
                  </a:cubicBezTo>
                  <a:cubicBezTo>
                    <a:pt x="1" y="53"/>
                    <a:pt x="19" y="108"/>
                    <a:pt x="65" y="108"/>
                  </a:cubicBezTo>
                  <a:cubicBezTo>
                    <a:pt x="68" y="108"/>
                    <a:pt x="71" y="108"/>
                    <a:pt x="74" y="107"/>
                  </a:cubicBezTo>
                  <a:cubicBezTo>
                    <a:pt x="119" y="107"/>
                    <a:pt x="141" y="47"/>
                    <a:pt x="111" y="17"/>
                  </a:cubicBezTo>
                  <a:cubicBezTo>
                    <a:pt x="100" y="6"/>
                    <a:pt x="85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 rot="-2922755">
              <a:off x="7534319" y="2876164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55" y="0"/>
                    <a:pt x="42" y="6"/>
                    <a:pt x="31" y="17"/>
                  </a:cubicBezTo>
                  <a:cubicBezTo>
                    <a:pt x="1" y="54"/>
                    <a:pt x="23" y="107"/>
                    <a:pt x="75" y="107"/>
                  </a:cubicBezTo>
                  <a:cubicBezTo>
                    <a:pt x="120" y="107"/>
                    <a:pt x="143" y="47"/>
                    <a:pt x="105" y="17"/>
                  </a:cubicBezTo>
                  <a:cubicBezTo>
                    <a:pt x="94" y="6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 rot="-2922755">
              <a:off x="7529404" y="283314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3" y="0"/>
                  </a:moveTo>
                  <a:cubicBezTo>
                    <a:pt x="59" y="0"/>
                    <a:pt x="46" y="6"/>
                    <a:pt x="38" y="17"/>
                  </a:cubicBezTo>
                  <a:cubicBezTo>
                    <a:pt x="1" y="55"/>
                    <a:pt x="31" y="107"/>
                    <a:pt x="76" y="107"/>
                  </a:cubicBezTo>
                  <a:cubicBezTo>
                    <a:pt x="128" y="107"/>
                    <a:pt x="150" y="47"/>
                    <a:pt x="113" y="17"/>
                  </a:cubicBezTo>
                  <a:cubicBezTo>
                    <a:pt x="102" y="6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 rot="-2922755">
              <a:off x="7525437" y="279015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0" y="1"/>
                  </a:moveTo>
                  <a:cubicBezTo>
                    <a:pt x="56" y="1"/>
                    <a:pt x="41" y="7"/>
                    <a:pt x="30" y="18"/>
                  </a:cubicBezTo>
                  <a:cubicBezTo>
                    <a:pt x="0" y="55"/>
                    <a:pt x="23" y="108"/>
                    <a:pt x="75" y="108"/>
                  </a:cubicBezTo>
                  <a:cubicBezTo>
                    <a:pt x="120" y="108"/>
                    <a:pt x="142" y="48"/>
                    <a:pt x="105" y="18"/>
                  </a:cubicBezTo>
                  <a:cubicBezTo>
                    <a:pt x="98" y="7"/>
                    <a:pt x="84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 rot="-2922755">
              <a:off x="7520542" y="274718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9" y="0"/>
                  </a:moveTo>
                  <a:cubicBezTo>
                    <a:pt x="65" y="0"/>
                    <a:pt x="50" y="6"/>
                    <a:pt x="38" y="18"/>
                  </a:cubicBezTo>
                  <a:cubicBezTo>
                    <a:pt x="0" y="56"/>
                    <a:pt x="30" y="108"/>
                    <a:pt x="75" y="108"/>
                  </a:cubicBezTo>
                  <a:cubicBezTo>
                    <a:pt x="128" y="108"/>
                    <a:pt x="150" y="48"/>
                    <a:pt x="113" y="11"/>
                  </a:cubicBezTo>
                  <a:cubicBezTo>
                    <a:pt x="102" y="4"/>
                    <a:pt x="91" y="0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 rot="-2922755">
              <a:off x="7516451" y="2704185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76" y="1"/>
                  </a:moveTo>
                  <a:cubicBezTo>
                    <a:pt x="60" y="1"/>
                    <a:pt x="43" y="6"/>
                    <a:pt x="31" y="19"/>
                  </a:cubicBezTo>
                  <a:cubicBezTo>
                    <a:pt x="1" y="56"/>
                    <a:pt x="31" y="109"/>
                    <a:pt x="76" y="109"/>
                  </a:cubicBezTo>
                  <a:cubicBezTo>
                    <a:pt x="121" y="109"/>
                    <a:pt x="143" y="49"/>
                    <a:pt x="113" y="11"/>
                  </a:cubicBezTo>
                  <a:cubicBezTo>
                    <a:pt x="103" y="5"/>
                    <a:pt x="90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 rot="-2922755">
              <a:off x="7512429" y="2660943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2" y="0"/>
                  </a:moveTo>
                  <a:cubicBezTo>
                    <a:pt x="57" y="0"/>
                    <a:pt x="43" y="6"/>
                    <a:pt x="30" y="18"/>
                  </a:cubicBezTo>
                  <a:cubicBezTo>
                    <a:pt x="0" y="48"/>
                    <a:pt x="23" y="108"/>
                    <a:pt x="75" y="108"/>
                  </a:cubicBezTo>
                  <a:cubicBezTo>
                    <a:pt x="120" y="108"/>
                    <a:pt x="143" y="48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 rot="-2922755">
              <a:off x="7507467" y="2617947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7" y="1"/>
                  </a:moveTo>
                  <a:cubicBezTo>
                    <a:pt x="61" y="1"/>
                    <a:pt x="46" y="6"/>
                    <a:pt x="38" y="19"/>
                  </a:cubicBezTo>
                  <a:cubicBezTo>
                    <a:pt x="0" y="49"/>
                    <a:pt x="30" y="109"/>
                    <a:pt x="75" y="109"/>
                  </a:cubicBezTo>
                  <a:cubicBezTo>
                    <a:pt x="128" y="109"/>
                    <a:pt x="150" y="49"/>
                    <a:pt x="113" y="11"/>
                  </a:cubicBezTo>
                  <a:cubicBezTo>
                    <a:pt x="103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 rot="-2922755">
              <a:off x="7503350" y="2574770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79" y="0"/>
                  </a:moveTo>
                  <a:cubicBezTo>
                    <a:pt x="62" y="0"/>
                    <a:pt x="44" y="8"/>
                    <a:pt x="31" y="21"/>
                  </a:cubicBezTo>
                  <a:cubicBezTo>
                    <a:pt x="1" y="51"/>
                    <a:pt x="23" y="111"/>
                    <a:pt x="76" y="111"/>
                  </a:cubicBezTo>
                  <a:cubicBezTo>
                    <a:pt x="121" y="111"/>
                    <a:pt x="143" y="51"/>
                    <a:pt x="113" y="14"/>
                  </a:cubicBezTo>
                  <a:cubicBezTo>
                    <a:pt x="104" y="4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 rot="-2922755">
              <a:off x="7689380" y="3077155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3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3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 rot="-2922755">
              <a:off x="7640705" y="2542867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8"/>
                    <a:pt x="0" y="150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0"/>
                  </a:cubicBezTo>
                  <a:cubicBezTo>
                    <a:pt x="300" y="68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 rot="-2922755">
              <a:off x="7699903" y="3036381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3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 rot="-2922755">
              <a:off x="7696076" y="299702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7" y="109"/>
                  </a:cubicBezTo>
                  <a:cubicBezTo>
                    <a:pt x="84" y="109"/>
                    <a:pt x="101" y="103"/>
                    <a:pt x="113" y="91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 rot="-2922755">
              <a:off x="7691619" y="2957960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7" y="107"/>
                    <a:pt x="59" y="112"/>
                    <a:pt x="71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 rot="-2922755">
              <a:off x="7688054" y="291893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 rot="-2922755">
              <a:off x="7684528" y="2880377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1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 rot="-2922755">
              <a:off x="7679957" y="2841429"/>
              <a:ext cx="18661" cy="13312"/>
            </a:xfrm>
            <a:custGeom>
              <a:rect b="b" l="l" r="r" t="t"/>
              <a:pathLst>
                <a:path extrusionOk="0" h="107" w="150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 rot="-2922755">
              <a:off x="7676230" y="280230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3" y="109"/>
                    <a:pt x="67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 rot="-2922755">
              <a:off x="7671530" y="276334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2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 rot="-2922755">
              <a:off x="7668094" y="2724206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7" y="1"/>
                  </a:moveTo>
                  <a:cubicBezTo>
                    <a:pt x="22" y="8"/>
                    <a:pt x="0" y="68"/>
                    <a:pt x="37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8"/>
                  </a:cubicBezTo>
                  <a:cubicBezTo>
                    <a:pt x="142" y="61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 rot="-2922755">
              <a:off x="7664683" y="2685648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1"/>
                  </a:moveTo>
                  <a:cubicBezTo>
                    <a:pt x="73" y="1"/>
                    <a:pt x="70" y="1"/>
                    <a:pt x="67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2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 rot="-2922755">
              <a:off x="7659982" y="2646691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6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 rot="-2922755">
              <a:off x="7656282" y="2607743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 rot="-2922755">
              <a:off x="7821558" y="3057080"/>
              <a:ext cx="49142" cy="37448"/>
            </a:xfrm>
            <a:custGeom>
              <a:rect b="b" l="l" r="r" t="t"/>
              <a:pathLst>
                <a:path extrusionOk="0" h="301" w="395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8"/>
                    <a:pt x="0" y="165"/>
                    <a:pt x="97" y="263"/>
                  </a:cubicBezTo>
                  <a:cubicBezTo>
                    <a:pt x="125" y="287"/>
                    <a:pt x="162" y="300"/>
                    <a:pt x="198" y="300"/>
                  </a:cubicBezTo>
                  <a:cubicBezTo>
                    <a:pt x="239" y="300"/>
                    <a:pt x="279" y="283"/>
                    <a:pt x="307" y="248"/>
                  </a:cubicBezTo>
                  <a:cubicBezTo>
                    <a:pt x="395" y="153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 rot="-2922755">
              <a:off x="7778959" y="2578808"/>
              <a:ext cx="37447" cy="37323"/>
            </a:xfrm>
            <a:custGeom>
              <a:rect b="b" l="l" r="r" t="t"/>
              <a:pathLst>
                <a:path extrusionOk="0" h="300" w="301">
                  <a:moveTo>
                    <a:pt x="151" y="0"/>
                  </a:moveTo>
                  <a:cubicBezTo>
                    <a:pt x="68" y="0"/>
                    <a:pt x="1" y="60"/>
                    <a:pt x="1" y="150"/>
                  </a:cubicBezTo>
                  <a:cubicBezTo>
                    <a:pt x="1" y="232"/>
                    <a:pt x="68" y="299"/>
                    <a:pt x="151" y="299"/>
                  </a:cubicBezTo>
                  <a:cubicBezTo>
                    <a:pt x="233" y="299"/>
                    <a:pt x="300" y="232"/>
                    <a:pt x="300" y="150"/>
                  </a:cubicBezTo>
                  <a:cubicBezTo>
                    <a:pt x="300" y="60"/>
                    <a:pt x="233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 rot="-2922755">
              <a:off x="7832368" y="3021204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3"/>
                    <a:pt x="113" y="90"/>
                  </a:cubicBezTo>
                  <a:cubicBezTo>
                    <a:pt x="142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 rot="-2922755">
              <a:off x="7828590" y="2986845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 rot="-2922755">
              <a:off x="7825212" y="295167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4" y="105"/>
                    <a:pt x="55" y="108"/>
                    <a:pt x="68" y="108"/>
                  </a:cubicBezTo>
                  <a:cubicBezTo>
                    <a:pt x="83" y="108"/>
                    <a:pt x="100" y="103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 rot="-2922755">
              <a:off x="7821158" y="2916578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8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2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 rot="-2922755">
              <a:off x="7817953" y="2882309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2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 rot="-2922755">
              <a:off x="7814584" y="284678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 rot="-2922755">
              <a:off x="7810644" y="2812438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 rot="-2922755">
              <a:off x="7807287" y="277731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4" y="105"/>
                    <a:pt x="56" y="108"/>
                    <a:pt x="68" y="108"/>
                  </a:cubicBezTo>
                  <a:cubicBezTo>
                    <a:pt x="83" y="108"/>
                    <a:pt x="100" y="103"/>
                    <a:pt x="112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 rot="-2922755">
              <a:off x="7803556" y="2742930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 rot="-2922755">
              <a:off x="7800075" y="2707927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2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 rot="-2922755">
              <a:off x="7796659" y="267242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16" y="8"/>
                    <a:pt x="1" y="60"/>
                    <a:pt x="31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 rot="-2922755">
              <a:off x="7792724" y="2638088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2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 rot="-2922755">
              <a:off x="7938683" y="3035006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1"/>
                    <a:pt x="0" y="166"/>
                    <a:pt x="97" y="255"/>
                  </a:cubicBezTo>
                  <a:cubicBezTo>
                    <a:pt x="125" y="284"/>
                    <a:pt x="162" y="297"/>
                    <a:pt x="198" y="297"/>
                  </a:cubicBezTo>
                  <a:cubicBezTo>
                    <a:pt x="239" y="297"/>
                    <a:pt x="279" y="280"/>
                    <a:pt x="307" y="248"/>
                  </a:cubicBezTo>
                  <a:cubicBezTo>
                    <a:pt x="395" y="153"/>
                    <a:pt x="332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 rot="-2922755">
              <a:off x="7895405" y="2612843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1"/>
                    <a:pt x="1" y="165"/>
                    <a:pt x="98" y="255"/>
                  </a:cubicBezTo>
                  <a:cubicBezTo>
                    <a:pt x="126" y="283"/>
                    <a:pt x="162" y="297"/>
                    <a:pt x="198" y="297"/>
                  </a:cubicBezTo>
                  <a:cubicBezTo>
                    <a:pt x="239" y="297"/>
                    <a:pt x="280" y="280"/>
                    <a:pt x="308" y="248"/>
                  </a:cubicBezTo>
                  <a:cubicBezTo>
                    <a:pt x="395" y="153"/>
                    <a:pt x="326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 rot="-2922755">
              <a:off x="7950162" y="300425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7"/>
                    <a:pt x="52" y="112"/>
                    <a:pt x="64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 rot="-2922755">
              <a:off x="7946592" y="2973909"/>
              <a:ext cx="18661" cy="13312"/>
            </a:xfrm>
            <a:custGeom>
              <a:rect b="b" l="l" r="r" t="t"/>
              <a:pathLst>
                <a:path extrusionOk="0" h="107" w="150">
                  <a:moveTo>
                    <a:pt x="75" y="0"/>
                  </a:moveTo>
                  <a:cubicBezTo>
                    <a:pt x="23" y="0"/>
                    <a:pt x="0" y="60"/>
                    <a:pt x="37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 rot="-2922755">
              <a:off x="7944075" y="2943349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5" y="103"/>
                    <a:pt x="58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 rot="-2922755">
              <a:off x="7940079" y="291221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 rot="-2922755">
              <a:off x="7937436" y="288172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 rot="-2922755">
              <a:off x="7934771" y="285096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6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 rot="-2922755">
              <a:off x="7930728" y="2819729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8"/>
                    <a:pt x="58" y="112"/>
                    <a:pt x="69" y="112"/>
                  </a:cubicBezTo>
                  <a:cubicBezTo>
                    <a:pt x="85" y="112"/>
                    <a:pt x="100" y="104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 rot="-2922755">
              <a:off x="7928132" y="2789341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7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1" y="101"/>
                    <a:pt x="56" y="107"/>
                    <a:pt x="71" y="107"/>
                  </a:cubicBezTo>
                  <a:cubicBezTo>
                    <a:pt x="86" y="107"/>
                    <a:pt x="101" y="101"/>
                    <a:pt x="112" y="90"/>
                  </a:cubicBezTo>
                  <a:cubicBezTo>
                    <a:pt x="142" y="53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 rot="-2922755">
              <a:off x="7924641" y="2758828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6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 rot="-2922755">
              <a:off x="7921618" y="2727650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8" y="107"/>
                    <a:pt x="59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 rot="-2922755">
              <a:off x="7918001" y="269720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 rot="-2922755">
              <a:off x="7915485" y="2666770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 rot="-2922755">
              <a:off x="8043302" y="3010450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1" y="1"/>
                    <a:pt x="1" y="165"/>
                    <a:pt x="98" y="255"/>
                  </a:cubicBezTo>
                  <a:cubicBezTo>
                    <a:pt x="126" y="283"/>
                    <a:pt x="161" y="296"/>
                    <a:pt x="196" y="296"/>
                  </a:cubicBezTo>
                  <a:cubicBezTo>
                    <a:pt x="236" y="296"/>
                    <a:pt x="276" y="279"/>
                    <a:pt x="308" y="248"/>
                  </a:cubicBezTo>
                  <a:cubicBezTo>
                    <a:pt x="395" y="152"/>
                    <a:pt x="326" y="0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 rot="-2922755">
              <a:off x="8005141" y="2644081"/>
              <a:ext cx="50510" cy="37821"/>
            </a:xfrm>
            <a:custGeom>
              <a:rect b="b" l="l" r="r" t="t"/>
              <a:pathLst>
                <a:path extrusionOk="0" h="304" w="406">
                  <a:moveTo>
                    <a:pt x="195" y="1"/>
                  </a:moveTo>
                  <a:cubicBezTo>
                    <a:pt x="61" y="8"/>
                    <a:pt x="1" y="173"/>
                    <a:pt x="98" y="263"/>
                  </a:cubicBezTo>
                  <a:cubicBezTo>
                    <a:pt x="126" y="291"/>
                    <a:pt x="163" y="304"/>
                    <a:pt x="199" y="304"/>
                  </a:cubicBezTo>
                  <a:cubicBezTo>
                    <a:pt x="239" y="304"/>
                    <a:pt x="280" y="287"/>
                    <a:pt x="308" y="255"/>
                  </a:cubicBezTo>
                  <a:cubicBezTo>
                    <a:pt x="405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 rot="-2922755">
              <a:off x="8054868" y="298594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9" y="107"/>
                    <a:pt x="102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 rot="-2922755">
              <a:off x="8052670" y="2959400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5" y="103"/>
                    <a:pt x="58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1" y="56"/>
                    <a:pt x="123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 rot="-2922755">
              <a:off x="8049434" y="2932884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1"/>
                  </a:moveTo>
                  <a:cubicBezTo>
                    <a:pt x="81" y="1"/>
                    <a:pt x="78" y="1"/>
                    <a:pt x="75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 rot="-2922755">
              <a:off x="8047240" y="2906347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 rot="-2922755">
              <a:off x="8044404" y="2878666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16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 rot="-2922755">
              <a:off x="8041199" y="2852192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0"/>
                    <a:pt x="38" y="98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 rot="-2922755">
              <a:off x="8038834" y="2825676"/>
              <a:ext cx="17915" cy="13810"/>
            </a:xfrm>
            <a:custGeom>
              <a:rect b="b" l="l" r="r" t="t"/>
              <a:pathLst>
                <a:path extrusionOk="0" h="111" w="144">
                  <a:moveTo>
                    <a:pt x="68" y="0"/>
                  </a:moveTo>
                  <a:cubicBezTo>
                    <a:pt x="23" y="0"/>
                    <a:pt x="1" y="60"/>
                    <a:pt x="31" y="97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 rot="-2922755">
              <a:off x="8035582" y="2799099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5" y="109"/>
                    <a:pt x="100" y="103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 rot="-2922755">
              <a:off x="8033264" y="2772562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0"/>
                  </a:cubicBezTo>
                  <a:cubicBezTo>
                    <a:pt x="143" y="53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 rot="-2922755">
              <a:off x="8030199" y="2746024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5"/>
                    <a:pt x="61" y="108"/>
                    <a:pt x="73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 rot="-2922755">
              <a:off x="8027787" y="2719529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 rot="-2922755">
              <a:off x="8025445" y="2692665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15" y="0"/>
                    <a:pt x="0" y="60"/>
                    <a:pt x="30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2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 rot="-2922755">
              <a:off x="8143185" y="2984114"/>
              <a:ext cx="37323" cy="37323"/>
            </a:xfrm>
            <a:custGeom>
              <a:rect b="b" l="l" r="r" t="t"/>
              <a:pathLst>
                <a:path extrusionOk="0" h="300" w="300">
                  <a:moveTo>
                    <a:pt x="150" y="0"/>
                  </a:moveTo>
                  <a:cubicBezTo>
                    <a:pt x="68" y="0"/>
                    <a:pt x="0" y="68"/>
                    <a:pt x="0" y="150"/>
                  </a:cubicBezTo>
                  <a:cubicBezTo>
                    <a:pt x="0" y="232"/>
                    <a:pt x="68" y="300"/>
                    <a:pt x="150" y="300"/>
                  </a:cubicBezTo>
                  <a:cubicBezTo>
                    <a:pt x="232" y="300"/>
                    <a:pt x="300" y="232"/>
                    <a:pt x="300" y="150"/>
                  </a:cubicBezTo>
                  <a:cubicBezTo>
                    <a:pt x="300" y="68"/>
                    <a:pt x="232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 rot="-2922755">
              <a:off x="8104931" y="2675021"/>
              <a:ext cx="49142" cy="37572"/>
            </a:xfrm>
            <a:custGeom>
              <a:rect b="b" l="l" r="r" t="t"/>
              <a:pathLst>
                <a:path extrusionOk="0" h="302" w="395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9"/>
                    <a:pt x="0" y="173"/>
                    <a:pt x="98" y="263"/>
                  </a:cubicBezTo>
                  <a:cubicBezTo>
                    <a:pt x="126" y="289"/>
                    <a:pt x="164" y="302"/>
                    <a:pt x="201" y="302"/>
                  </a:cubicBezTo>
                  <a:cubicBezTo>
                    <a:pt x="241" y="302"/>
                    <a:pt x="280" y="287"/>
                    <a:pt x="307" y="256"/>
                  </a:cubicBezTo>
                  <a:cubicBezTo>
                    <a:pt x="395" y="161"/>
                    <a:pt x="332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 rot="-2922755">
              <a:off x="8148757" y="2965325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8"/>
                    <a:pt x="1" y="60"/>
                    <a:pt x="38" y="98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 rot="-2922755">
              <a:off x="8146954" y="294258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2" y="98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 rot="-2922755">
              <a:off x="8145176" y="2920427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1" y="102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 rot="-2922755">
              <a:off x="8142411" y="2898136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5" y="1"/>
                  </a:move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 rot="-2922755">
              <a:off x="8140263" y="287516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4" y="109"/>
                    <a:pt x="67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 rot="-2922755">
              <a:off x="8137392" y="2852635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 rot="-2922755">
              <a:off x="8135533" y="2829922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 rot="-2922755">
              <a:off x="8132755" y="2807231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 rot="-2922755">
              <a:off x="8131125" y="2785398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 rot="-2922755">
              <a:off x="8128255" y="2762874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0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 rot="-2922755">
              <a:off x="8126166" y="274015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 rot="-2922755">
              <a:off x="8124043" y="2717232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16" y="0"/>
                    <a:pt x="1" y="60"/>
                    <a:pt x="31" y="97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 rot="-2922755">
              <a:off x="8221283" y="2957291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1"/>
                    <a:pt x="1" y="166"/>
                    <a:pt x="98" y="255"/>
                  </a:cubicBezTo>
                  <a:cubicBezTo>
                    <a:pt x="126" y="284"/>
                    <a:pt x="162" y="297"/>
                    <a:pt x="199" y="297"/>
                  </a:cubicBezTo>
                  <a:cubicBezTo>
                    <a:pt x="239" y="297"/>
                    <a:pt x="280" y="280"/>
                    <a:pt x="308" y="248"/>
                  </a:cubicBezTo>
                  <a:cubicBezTo>
                    <a:pt x="395" y="153"/>
                    <a:pt x="326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 rot="-2922755">
              <a:off x="8195203" y="2703468"/>
              <a:ext cx="49391" cy="37448"/>
            </a:xfrm>
            <a:custGeom>
              <a:rect b="b" l="l" r="r" t="t"/>
              <a:pathLst>
                <a:path extrusionOk="0" h="301" w="397">
                  <a:moveTo>
                    <a:pt x="195" y="0"/>
                  </a:moveTo>
                  <a:cubicBezTo>
                    <a:pt x="60" y="8"/>
                    <a:pt x="0" y="173"/>
                    <a:pt x="97" y="262"/>
                  </a:cubicBezTo>
                  <a:cubicBezTo>
                    <a:pt x="126" y="288"/>
                    <a:pt x="162" y="301"/>
                    <a:pt x="198" y="301"/>
                  </a:cubicBezTo>
                  <a:cubicBezTo>
                    <a:pt x="237" y="301"/>
                    <a:pt x="276" y="286"/>
                    <a:pt x="307" y="255"/>
                  </a:cubicBezTo>
                  <a:cubicBezTo>
                    <a:pt x="397" y="158"/>
                    <a:pt x="322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 rot="-2922755">
              <a:off x="8233953" y="2943257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9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 rot="-2922755">
              <a:off x="8232552" y="2925364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 rot="-2922755">
              <a:off x="8230063" y="2906643"/>
              <a:ext cx="18786" cy="13810"/>
            </a:xfrm>
            <a:custGeom>
              <a:rect b="b" l="l" r="r" t="t"/>
              <a:pathLst>
                <a:path extrusionOk="0" h="111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 rot="-2922755">
              <a:off x="8228823" y="2888610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 rot="-2922755">
              <a:off x="8226275" y="2869859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1"/>
                  </a:moveTo>
                  <a:cubicBezTo>
                    <a:pt x="22" y="1"/>
                    <a:pt x="0" y="61"/>
                    <a:pt x="37" y="98"/>
                  </a:cubicBezTo>
                  <a:cubicBezTo>
                    <a:pt x="48" y="105"/>
                    <a:pt x="61" y="109"/>
                    <a:pt x="73" y="109"/>
                  </a:cubicBezTo>
                  <a:cubicBezTo>
                    <a:pt x="89" y="109"/>
                    <a:pt x="104" y="103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 rot="-2922755">
              <a:off x="8224750" y="2851096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 rot="-2922755">
              <a:off x="8222525" y="2833182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2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 rot="-2922755">
              <a:off x="8220907" y="2814461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7"/>
                    <a:pt x="58" y="111"/>
                    <a:pt x="69" y="111"/>
                  </a:cubicBezTo>
                  <a:cubicBezTo>
                    <a:pt x="85" y="111"/>
                    <a:pt x="100" y="103"/>
                    <a:pt x="113" y="90"/>
                  </a:cubicBezTo>
                  <a:cubicBezTo>
                    <a:pt x="143" y="60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 rot="-2922755">
              <a:off x="8219566" y="2796203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 rot="-2922755">
              <a:off x="8217166" y="277778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5" y="0"/>
                  </a:moveTo>
                  <a:cubicBezTo>
                    <a:pt x="22" y="0"/>
                    <a:pt x="0" y="60"/>
                    <a:pt x="37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 rot="-2922755">
              <a:off x="8215493" y="2758689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8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 rot="-2922755">
              <a:off x="8213268" y="2740776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 rot="-2922755">
              <a:off x="8303816" y="2928047"/>
              <a:ext cx="37447" cy="37448"/>
            </a:xfrm>
            <a:custGeom>
              <a:rect b="b" l="l" r="r" t="t"/>
              <a:pathLst>
                <a:path extrusionOk="0" h="301" w="301">
                  <a:moveTo>
                    <a:pt x="150" y="1"/>
                  </a:moveTo>
                  <a:cubicBezTo>
                    <a:pt x="68" y="1"/>
                    <a:pt x="1" y="68"/>
                    <a:pt x="1" y="151"/>
                  </a:cubicBezTo>
                  <a:cubicBezTo>
                    <a:pt x="1" y="233"/>
                    <a:pt x="68" y="300"/>
                    <a:pt x="150" y="300"/>
                  </a:cubicBezTo>
                  <a:cubicBezTo>
                    <a:pt x="233" y="300"/>
                    <a:pt x="300" y="233"/>
                    <a:pt x="300" y="151"/>
                  </a:cubicBezTo>
                  <a:cubicBezTo>
                    <a:pt x="300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 rot="-2922755">
              <a:off x="8277979" y="2731894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1"/>
                    <a:pt x="1" y="165"/>
                    <a:pt x="98" y="255"/>
                  </a:cubicBezTo>
                  <a:cubicBezTo>
                    <a:pt x="126" y="283"/>
                    <a:pt x="162" y="296"/>
                    <a:pt x="198" y="296"/>
                  </a:cubicBezTo>
                  <a:cubicBezTo>
                    <a:pt x="239" y="296"/>
                    <a:pt x="280" y="279"/>
                    <a:pt x="308" y="248"/>
                  </a:cubicBezTo>
                  <a:cubicBezTo>
                    <a:pt x="395" y="153"/>
                    <a:pt x="326" y="0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 rot="-2922755">
              <a:off x="8311407" y="2921223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 rot="-2922755">
              <a:off x="8310065" y="2906421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 rot="-2922755">
              <a:off x="8308922" y="2891938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16" y="1"/>
                    <a:pt x="1" y="61"/>
                    <a:pt x="31" y="98"/>
                  </a:cubicBezTo>
                  <a:cubicBezTo>
                    <a:pt x="41" y="105"/>
                    <a:pt x="54" y="108"/>
                    <a:pt x="68" y="108"/>
                  </a:cubicBezTo>
                  <a:cubicBezTo>
                    <a:pt x="84" y="108"/>
                    <a:pt x="101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 rot="-2922755">
              <a:off x="8307362" y="2878206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 rot="-2922755">
              <a:off x="8305975" y="2863030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1"/>
                  </a:moveTo>
                  <a:cubicBezTo>
                    <a:pt x="23" y="8"/>
                    <a:pt x="0" y="60"/>
                    <a:pt x="30" y="98"/>
                  </a:cubicBezTo>
                  <a:cubicBezTo>
                    <a:pt x="39" y="107"/>
                    <a:pt x="52" y="111"/>
                    <a:pt x="64" y="111"/>
                  </a:cubicBezTo>
                  <a:cubicBezTo>
                    <a:pt x="81" y="111"/>
                    <a:pt x="99" y="103"/>
                    <a:pt x="112" y="90"/>
                  </a:cubicBezTo>
                  <a:cubicBezTo>
                    <a:pt x="142" y="60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 rot="-2922755">
              <a:off x="8303981" y="2849113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51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 rot="-2922755">
              <a:off x="8303294" y="283498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2"/>
                    <a:pt x="56" y="108"/>
                    <a:pt x="71" y="108"/>
                  </a:cubicBezTo>
                  <a:cubicBezTo>
                    <a:pt x="86" y="108"/>
                    <a:pt x="101" y="102"/>
                    <a:pt x="113" y="91"/>
                  </a:cubicBezTo>
                  <a:cubicBezTo>
                    <a:pt x="141" y="55"/>
                    <a:pt x="123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 rot="-2922755">
              <a:off x="8301081" y="2820184"/>
              <a:ext cx="18661" cy="13810"/>
            </a:xfrm>
            <a:custGeom>
              <a:rect b="b" l="l" r="r" t="t"/>
              <a:pathLst>
                <a:path extrusionOk="0" h="111" w="150">
                  <a:moveTo>
                    <a:pt x="75" y="0"/>
                  </a:moveTo>
                  <a:cubicBezTo>
                    <a:pt x="23" y="0"/>
                    <a:pt x="0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 rot="-2922755">
              <a:off x="8300061" y="2806095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0" y="91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 rot="-2922755">
              <a:off x="8298400" y="2792016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 rot="-2922755">
              <a:off x="8296917" y="277727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5" y="105"/>
                    <a:pt x="56" y="108"/>
                    <a:pt x="69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 rot="-2922755">
              <a:off x="8295145" y="2763203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 rot="-2922755">
              <a:off x="8368811" y="2899068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0" y="166"/>
                    <a:pt x="97" y="263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402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 rot="-2922755">
              <a:off x="8354185" y="2758878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8" y="1"/>
                    <a:pt x="0" y="166"/>
                    <a:pt x="97" y="255"/>
                  </a:cubicBezTo>
                  <a:cubicBezTo>
                    <a:pt x="129" y="284"/>
                    <a:pt x="166" y="297"/>
                    <a:pt x="202" y="297"/>
                  </a:cubicBezTo>
                  <a:cubicBezTo>
                    <a:pt x="242" y="297"/>
                    <a:pt x="283" y="280"/>
                    <a:pt x="315" y="248"/>
                  </a:cubicBezTo>
                  <a:cubicBezTo>
                    <a:pt x="402" y="153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 rot="-2922755">
              <a:off x="8383124" y="2897439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 rot="-2922755">
              <a:off x="8382588" y="2887232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 rot="-2922755">
              <a:off x="8380709" y="2876255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3" y="98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 rot="-2922755">
              <a:off x="8380102" y="2866137"/>
              <a:ext cx="17791" cy="14058"/>
            </a:xfrm>
            <a:custGeom>
              <a:rect b="b" l="l" r="r" t="t"/>
              <a:pathLst>
                <a:path extrusionOk="0" h="113" w="143">
                  <a:moveTo>
                    <a:pt x="68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0" y="112"/>
                    <a:pt x="71" y="112"/>
                  </a:cubicBezTo>
                  <a:cubicBezTo>
                    <a:pt x="86" y="112"/>
                    <a:pt x="100" y="106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 rot="-2922755">
              <a:off x="8378545" y="2855997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 rot="-2922755">
              <a:off x="8377891" y="284590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 rot="-2922755">
              <a:off x="8377254" y="283546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16" y="0"/>
                    <a:pt x="1" y="60"/>
                    <a:pt x="31" y="97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0" y="102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 rot="-2922755">
              <a:off x="8375846" y="2825656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 rot="-2922755">
              <a:off x="8375162" y="2815121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 rot="-2922755">
              <a:off x="8373820" y="2804930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 rot="-2922755">
              <a:off x="8373284" y="2794722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23" y="1"/>
                    <a:pt x="0" y="61"/>
                    <a:pt x="30" y="91"/>
                  </a:cubicBezTo>
                  <a:cubicBezTo>
                    <a:pt x="41" y="103"/>
                    <a:pt x="56" y="108"/>
                    <a:pt x="71" y="108"/>
                  </a:cubicBezTo>
                  <a:cubicBezTo>
                    <a:pt x="86" y="108"/>
                    <a:pt x="101" y="103"/>
                    <a:pt x="112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 rot="-2922755">
              <a:off x="8371452" y="2783849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0"/>
                  </a:moveTo>
                  <a:cubicBezTo>
                    <a:pt x="23" y="8"/>
                    <a:pt x="1" y="67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 rot="-2922755">
              <a:off x="8441976" y="2869585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7" y="1"/>
                    <a:pt x="0" y="68"/>
                    <a:pt x="0" y="151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2" y="300"/>
                    <a:pt x="299" y="233"/>
                    <a:pt x="299" y="151"/>
                  </a:cubicBezTo>
                  <a:cubicBezTo>
                    <a:pt x="299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 rot="-2922755">
              <a:off x="8427527" y="2784846"/>
              <a:ext cx="49142" cy="37448"/>
            </a:xfrm>
            <a:custGeom>
              <a:rect b="b" l="l" r="r" t="t"/>
              <a:pathLst>
                <a:path extrusionOk="0" h="301" w="395">
                  <a:moveTo>
                    <a:pt x="203" y="0"/>
                  </a:moveTo>
                  <a:cubicBezTo>
                    <a:pt x="200" y="0"/>
                    <a:pt x="198" y="0"/>
                    <a:pt x="195" y="0"/>
                  </a:cubicBezTo>
                  <a:cubicBezTo>
                    <a:pt x="60" y="8"/>
                    <a:pt x="0" y="173"/>
                    <a:pt x="98" y="262"/>
                  </a:cubicBezTo>
                  <a:cubicBezTo>
                    <a:pt x="126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60"/>
                    <a:pt x="325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 rot="-2922755">
              <a:off x="8450957" y="287280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 rot="-2922755">
              <a:off x="8449812" y="2866639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 rot="-2922755">
              <a:off x="8449586" y="2860324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 rot="-2922755">
              <a:off x="8448420" y="285410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1" y="60"/>
                    <a:pt x="38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 rot="-2922755">
              <a:off x="8448391" y="2847829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0"/>
                  </a:moveTo>
                  <a:cubicBezTo>
                    <a:pt x="22" y="8"/>
                    <a:pt x="0" y="67"/>
                    <a:pt x="37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1" y="109"/>
                    <a:pt x="112" y="97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 rot="-2922755">
              <a:off x="8448245" y="284206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1" y="102"/>
                    <a:pt x="113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 rot="-2922755">
              <a:off x="8447207" y="283613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 rot="-2922755">
              <a:off x="8446717" y="2829609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16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 rot="-2922755">
              <a:off x="8445742" y="282368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9"/>
                    <a:pt x="72" y="109"/>
                  </a:cubicBezTo>
                  <a:cubicBezTo>
                    <a:pt x="86" y="109"/>
                    <a:pt x="101" y="103"/>
                    <a:pt x="113" y="91"/>
                  </a:cubicBezTo>
                  <a:cubicBezTo>
                    <a:pt x="143" y="53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 rot="-2922755">
              <a:off x="8445403" y="281709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3"/>
                    <a:pt x="112" y="90"/>
                  </a:cubicBezTo>
                  <a:cubicBezTo>
                    <a:pt x="142" y="60"/>
                    <a:pt x="112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 rot="-2922755">
              <a:off x="8444500" y="2811215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7" y="0"/>
                  </a:moveTo>
                  <a:cubicBezTo>
                    <a:pt x="23" y="7"/>
                    <a:pt x="0" y="60"/>
                    <a:pt x="38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 rot="-2922755">
              <a:off x="8444172" y="280455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0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0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 rot="-2922755">
              <a:off x="8500251" y="2838305"/>
              <a:ext cx="50386" cy="37821"/>
            </a:xfrm>
            <a:custGeom>
              <a:rect b="b" l="l" r="r" t="t"/>
              <a:pathLst>
                <a:path extrusionOk="0" h="304" w="405">
                  <a:moveTo>
                    <a:pt x="195" y="0"/>
                  </a:moveTo>
                  <a:cubicBezTo>
                    <a:pt x="60" y="8"/>
                    <a:pt x="0" y="173"/>
                    <a:pt x="97" y="262"/>
                  </a:cubicBezTo>
                  <a:cubicBezTo>
                    <a:pt x="125" y="291"/>
                    <a:pt x="162" y="304"/>
                    <a:pt x="198" y="304"/>
                  </a:cubicBezTo>
                  <a:cubicBezTo>
                    <a:pt x="239" y="304"/>
                    <a:pt x="279" y="287"/>
                    <a:pt x="307" y="255"/>
                  </a:cubicBezTo>
                  <a:cubicBezTo>
                    <a:pt x="404" y="158"/>
                    <a:pt x="329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 rot="-2922755">
              <a:off x="8497770" y="2810452"/>
              <a:ext cx="49515" cy="37572"/>
            </a:xfrm>
            <a:custGeom>
              <a:rect b="b" l="l" r="r" t="t"/>
              <a:pathLst>
                <a:path extrusionOk="0" h="302" w="398">
                  <a:moveTo>
                    <a:pt x="195" y="1"/>
                  </a:moveTo>
                  <a:cubicBezTo>
                    <a:pt x="60" y="8"/>
                    <a:pt x="0" y="173"/>
                    <a:pt x="98" y="263"/>
                  </a:cubicBezTo>
                  <a:cubicBezTo>
                    <a:pt x="127" y="288"/>
                    <a:pt x="164" y="301"/>
                    <a:pt x="201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7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 rot="-2922755">
              <a:off x="8515834" y="284776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6" y="109"/>
                    <a:pt x="100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 rot="-2922755">
              <a:off x="8516113" y="2845374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 rot="-2922755">
              <a:off x="8515490" y="2843940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6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50" y="53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 rot="-2922755">
              <a:off x="8515582" y="2841638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 rot="-2922755">
              <a:off x="8515338" y="2840021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 rot="-2922755">
              <a:off x="8515320" y="283760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3" y="109"/>
                    <a:pt x="67" y="109"/>
                  </a:cubicBezTo>
                  <a:cubicBezTo>
                    <a:pt x="83" y="109"/>
                    <a:pt x="100" y="103"/>
                    <a:pt x="112" y="91"/>
                  </a:cubicBezTo>
                  <a:cubicBezTo>
                    <a:pt x="142" y="53"/>
                    <a:pt x="112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 rot="-2922755">
              <a:off x="8514463" y="2835277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8"/>
                    <a:pt x="1" y="61"/>
                    <a:pt x="38" y="98"/>
                  </a:cubicBezTo>
                  <a:cubicBezTo>
                    <a:pt x="48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50" y="61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 rot="-2922755">
              <a:off x="8514997" y="2833702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3"/>
                    <a:pt x="57" y="108"/>
                    <a:pt x="72" y="108"/>
                  </a:cubicBezTo>
                  <a:cubicBezTo>
                    <a:pt x="87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 rot="-2922755">
              <a:off x="8514176" y="2831431"/>
              <a:ext cx="18661" cy="13561"/>
            </a:xfrm>
            <a:custGeom>
              <a:rect b="b" l="l" r="r" t="t"/>
              <a:pathLst>
                <a:path extrusionOk="0" h="109" w="150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5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 rot="-2922755">
              <a:off x="8514434" y="2828997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7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2" y="98"/>
                  </a:cubicBezTo>
                  <a:cubicBezTo>
                    <a:pt x="142" y="60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 rot="-2922755">
              <a:off x="8513811" y="2827563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 rot="-2922755">
              <a:off x="8513996" y="2825219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8" y="0"/>
                  </a:moveTo>
                  <a:cubicBezTo>
                    <a:pt x="23" y="0"/>
                    <a:pt x="1" y="60"/>
                    <a:pt x="31" y="97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 rot="-2922755">
              <a:off x="8564841" y="2808980"/>
              <a:ext cx="49142" cy="36950"/>
            </a:xfrm>
            <a:custGeom>
              <a:rect b="b" l="l" r="r" t="t"/>
              <a:pathLst>
                <a:path extrusionOk="0" h="297" w="395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1"/>
                    <a:pt x="0" y="165"/>
                    <a:pt x="97" y="255"/>
                  </a:cubicBezTo>
                  <a:cubicBezTo>
                    <a:pt x="125" y="283"/>
                    <a:pt x="162" y="296"/>
                    <a:pt x="198" y="296"/>
                  </a:cubicBezTo>
                  <a:cubicBezTo>
                    <a:pt x="239" y="296"/>
                    <a:pt x="279" y="279"/>
                    <a:pt x="307" y="248"/>
                  </a:cubicBezTo>
                  <a:cubicBezTo>
                    <a:pt x="395" y="152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 rot="-2922755">
              <a:off x="8567198" y="2836709"/>
              <a:ext cx="50261" cy="37448"/>
            </a:xfrm>
            <a:custGeom>
              <a:rect b="b" l="l" r="r" t="t"/>
              <a:pathLst>
                <a:path extrusionOk="0" h="301" w="404">
                  <a:moveTo>
                    <a:pt x="205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61" y="9"/>
                    <a:pt x="1" y="166"/>
                    <a:pt x="98" y="263"/>
                  </a:cubicBezTo>
                  <a:cubicBezTo>
                    <a:pt x="130" y="288"/>
                    <a:pt x="166" y="301"/>
                    <a:pt x="202" y="301"/>
                  </a:cubicBezTo>
                  <a:cubicBezTo>
                    <a:pt x="243" y="301"/>
                    <a:pt x="283" y="284"/>
                    <a:pt x="315" y="248"/>
                  </a:cubicBezTo>
                  <a:cubicBezTo>
                    <a:pt x="403" y="153"/>
                    <a:pt x="3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 rot="-2922755">
              <a:off x="8581046" y="282357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0"/>
                  </a:moveTo>
                  <a:cubicBezTo>
                    <a:pt x="74" y="0"/>
                    <a:pt x="71" y="0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3" y="91"/>
                  </a:cubicBezTo>
                  <a:cubicBezTo>
                    <a:pt x="141" y="55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 rot="-2922755">
              <a:off x="8580398" y="282514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 rot="-2922755">
              <a:off x="8581198" y="2827495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 rot="-2922755">
              <a:off x="8580847" y="2828975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5" y="115"/>
                    <a:pt x="79" y="115"/>
                  </a:cubicBezTo>
                  <a:cubicBezTo>
                    <a:pt x="93" y="115"/>
                    <a:pt x="106" y="109"/>
                    <a:pt x="113" y="98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 rot="-2922755">
              <a:off x="8581563" y="2831362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0" y="108"/>
                    <a:pt x="71" y="108"/>
                  </a:cubicBezTo>
                  <a:cubicBezTo>
                    <a:pt x="86" y="108"/>
                    <a:pt x="100" y="103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 rot="-2922755">
              <a:off x="8581560" y="2833736"/>
              <a:ext cx="18537" cy="13436"/>
            </a:xfrm>
            <a:custGeom>
              <a:rect b="b" l="l" r="r" t="t"/>
              <a:pathLst>
                <a:path extrusionOk="0" h="108" w="149">
                  <a:moveTo>
                    <a:pt x="83" y="0"/>
                  </a:moveTo>
                  <a:cubicBezTo>
                    <a:pt x="80" y="0"/>
                    <a:pt x="78" y="0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1"/>
                  </a:cubicBezTo>
                  <a:cubicBezTo>
                    <a:pt x="148" y="55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 rot="-2922755">
              <a:off x="8581944" y="2835290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23" y="8"/>
                    <a:pt x="1" y="60"/>
                    <a:pt x="38" y="97"/>
                  </a:cubicBezTo>
                  <a:cubicBezTo>
                    <a:pt x="49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 rot="-2922755">
              <a:off x="8581883" y="2837634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2" y="0"/>
                    <a:pt x="0" y="60"/>
                    <a:pt x="37" y="97"/>
                  </a:cubicBezTo>
                  <a:cubicBezTo>
                    <a:pt x="48" y="104"/>
                    <a:pt x="61" y="108"/>
                    <a:pt x="73" y="108"/>
                  </a:cubicBezTo>
                  <a:cubicBezTo>
                    <a:pt x="89" y="108"/>
                    <a:pt x="104" y="102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 rot="-2922755">
              <a:off x="8582705" y="2839905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 rot="-2922755">
              <a:off x="8582077" y="2841523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0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 rot="-2922755">
              <a:off x="8583028" y="284380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8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 rot="-2922755">
              <a:off x="8582723" y="2845387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2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 rot="-2922755">
              <a:off x="8630100" y="2778338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0"/>
                  </a:moveTo>
                  <a:cubicBezTo>
                    <a:pt x="194" y="0"/>
                    <a:pt x="191" y="0"/>
                    <a:pt x="188" y="1"/>
                  </a:cubicBezTo>
                  <a:cubicBezTo>
                    <a:pt x="60" y="1"/>
                    <a:pt x="1" y="165"/>
                    <a:pt x="98" y="255"/>
                  </a:cubicBezTo>
                  <a:cubicBezTo>
                    <a:pt x="126" y="283"/>
                    <a:pt x="161" y="296"/>
                    <a:pt x="196" y="296"/>
                  </a:cubicBezTo>
                  <a:cubicBezTo>
                    <a:pt x="235" y="296"/>
                    <a:pt x="276" y="279"/>
                    <a:pt x="307" y="248"/>
                  </a:cubicBezTo>
                  <a:cubicBezTo>
                    <a:pt x="395" y="153"/>
                    <a:pt x="326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 rot="-2922755">
              <a:off x="8638475" y="2862027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1"/>
                  </a:moveTo>
                  <a:cubicBezTo>
                    <a:pt x="60" y="8"/>
                    <a:pt x="0" y="173"/>
                    <a:pt x="98" y="263"/>
                  </a:cubicBezTo>
                  <a:cubicBezTo>
                    <a:pt x="126" y="291"/>
                    <a:pt x="161" y="304"/>
                    <a:pt x="196" y="304"/>
                  </a:cubicBezTo>
                  <a:cubicBezTo>
                    <a:pt x="235" y="304"/>
                    <a:pt x="276" y="287"/>
                    <a:pt x="307" y="255"/>
                  </a:cubicBezTo>
                  <a:cubicBezTo>
                    <a:pt x="397" y="158"/>
                    <a:pt x="322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 rot="-2922755">
              <a:off x="8645928" y="279841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 rot="-2922755">
              <a:off x="8647140" y="2804733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 rot="-2922755">
              <a:off x="8647414" y="2810902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1"/>
                  </a:moveTo>
                  <a:cubicBezTo>
                    <a:pt x="23" y="1"/>
                    <a:pt x="0" y="61"/>
                    <a:pt x="37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2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 rot="-2922755">
              <a:off x="8648600" y="281716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 rot="-2922755">
              <a:off x="8648817" y="2823359"/>
              <a:ext cx="18537" cy="13561"/>
            </a:xfrm>
            <a:custGeom>
              <a:rect b="b" l="l" r="r" t="t"/>
              <a:pathLst>
                <a:path extrusionOk="0" h="109" w="149">
                  <a:moveTo>
                    <a:pt x="83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9" y="103"/>
                    <a:pt x="64" y="108"/>
                    <a:pt x="78" y="108"/>
                  </a:cubicBezTo>
                  <a:cubicBezTo>
                    <a:pt x="92" y="108"/>
                    <a:pt x="105" y="103"/>
                    <a:pt x="113" y="91"/>
                  </a:cubicBezTo>
                  <a:cubicBezTo>
                    <a:pt x="148" y="56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 rot="-2922755">
              <a:off x="8649660" y="282886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 rot="-2922755">
              <a:off x="8649772" y="283504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7" y="108"/>
                    <a:pt x="59" y="112"/>
                    <a:pt x="71" y="112"/>
                  </a:cubicBezTo>
                  <a:cubicBezTo>
                    <a:pt x="88" y="112"/>
                    <a:pt x="104" y="104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 rot="-2922755">
              <a:off x="8650890" y="284141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 rot="-2922755">
              <a:off x="8651061" y="284762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2" y="108"/>
                    <a:pt x="74" y="108"/>
                  </a:cubicBezTo>
                  <a:cubicBezTo>
                    <a:pt x="90" y="108"/>
                    <a:pt x="105" y="103"/>
                    <a:pt x="113" y="91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 rot="-2922755">
              <a:off x="8652205" y="2853919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6" y="101"/>
                    <a:pt x="59" y="107"/>
                    <a:pt x="73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 rot="-2922755">
              <a:off x="8652525" y="286006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 rot="-2922755">
              <a:off x="8653712" y="2866330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0"/>
                  </a:moveTo>
                  <a:cubicBezTo>
                    <a:pt x="74" y="0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 rot="-2922755">
              <a:off x="8697723" y="2747985"/>
              <a:ext cx="49515" cy="37821"/>
            </a:xfrm>
            <a:custGeom>
              <a:rect b="b" l="l" r="r" t="t"/>
              <a:pathLst>
                <a:path extrusionOk="0" h="304" w="398">
                  <a:moveTo>
                    <a:pt x="195" y="1"/>
                  </a:moveTo>
                  <a:cubicBezTo>
                    <a:pt x="60" y="8"/>
                    <a:pt x="1" y="173"/>
                    <a:pt x="98" y="263"/>
                  </a:cubicBezTo>
                  <a:cubicBezTo>
                    <a:pt x="126" y="291"/>
                    <a:pt x="162" y="304"/>
                    <a:pt x="198" y="304"/>
                  </a:cubicBezTo>
                  <a:cubicBezTo>
                    <a:pt x="239" y="304"/>
                    <a:pt x="280" y="287"/>
                    <a:pt x="307" y="255"/>
                  </a:cubicBezTo>
                  <a:cubicBezTo>
                    <a:pt x="397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 rot="-2922755">
              <a:off x="8712485" y="2889097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197" y="1"/>
                  </a:moveTo>
                  <a:cubicBezTo>
                    <a:pt x="194" y="1"/>
                    <a:pt x="191" y="1"/>
                    <a:pt x="188" y="1"/>
                  </a:cubicBezTo>
                  <a:cubicBezTo>
                    <a:pt x="60" y="1"/>
                    <a:pt x="1" y="166"/>
                    <a:pt x="98" y="255"/>
                  </a:cubicBezTo>
                  <a:cubicBezTo>
                    <a:pt x="126" y="284"/>
                    <a:pt x="161" y="297"/>
                    <a:pt x="196" y="297"/>
                  </a:cubicBezTo>
                  <a:cubicBezTo>
                    <a:pt x="235" y="297"/>
                    <a:pt x="276" y="280"/>
                    <a:pt x="307" y="248"/>
                  </a:cubicBezTo>
                  <a:cubicBezTo>
                    <a:pt x="395" y="153"/>
                    <a:pt x="326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 rot="-2922755">
              <a:off x="8715033" y="2773920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8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 rot="-2922755">
              <a:off x="8715960" y="2784344"/>
              <a:ext cx="17791" cy="13810"/>
            </a:xfrm>
            <a:custGeom>
              <a:rect b="b" l="l" r="r" t="t"/>
              <a:pathLst>
                <a:path extrusionOk="0" h="111" w="143">
                  <a:moveTo>
                    <a:pt x="67" y="0"/>
                  </a:moveTo>
                  <a:cubicBezTo>
                    <a:pt x="23" y="8"/>
                    <a:pt x="0" y="60"/>
                    <a:pt x="37" y="97"/>
                  </a:cubicBezTo>
                  <a:cubicBezTo>
                    <a:pt x="47" y="107"/>
                    <a:pt x="58" y="111"/>
                    <a:pt x="69" y="111"/>
                  </a:cubicBezTo>
                  <a:cubicBezTo>
                    <a:pt x="84" y="111"/>
                    <a:pt x="99" y="103"/>
                    <a:pt x="112" y="90"/>
                  </a:cubicBezTo>
                  <a:cubicBezTo>
                    <a:pt x="142" y="60"/>
                    <a:pt x="12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 rot="-2922755">
              <a:off x="8717405" y="2794140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7"/>
                    <a:pt x="31" y="97"/>
                  </a:cubicBezTo>
                  <a:cubicBezTo>
                    <a:pt x="42" y="109"/>
                    <a:pt x="57" y="114"/>
                    <a:pt x="72" y="114"/>
                  </a:cubicBezTo>
                  <a:cubicBezTo>
                    <a:pt x="87" y="114"/>
                    <a:pt x="102" y="109"/>
                    <a:pt x="113" y="97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 rot="-2922755">
              <a:off x="8718390" y="2805341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3" y="108"/>
                    <a:pt x="76" y="108"/>
                  </a:cubicBezTo>
                  <a:cubicBezTo>
                    <a:pt x="89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 rot="-2922755">
              <a:off x="8719704" y="2815196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1"/>
                  </a:moveTo>
                  <a:cubicBezTo>
                    <a:pt x="73" y="1"/>
                    <a:pt x="70" y="1"/>
                    <a:pt x="68" y="1"/>
                  </a:cubicBezTo>
                  <a:cubicBezTo>
                    <a:pt x="15" y="1"/>
                    <a:pt x="0" y="61"/>
                    <a:pt x="30" y="91"/>
                  </a:cubicBezTo>
                  <a:cubicBezTo>
                    <a:pt x="42" y="102"/>
                    <a:pt x="57" y="108"/>
                    <a:pt x="71" y="108"/>
                  </a:cubicBezTo>
                  <a:cubicBezTo>
                    <a:pt x="85" y="108"/>
                    <a:pt x="98" y="102"/>
                    <a:pt x="105" y="91"/>
                  </a:cubicBezTo>
                  <a:cubicBezTo>
                    <a:pt x="140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 rot="-2922755">
              <a:off x="8720388" y="2825730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 rot="-2922755">
              <a:off x="8720907" y="2835901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2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 rot="-2922755">
              <a:off x="8722416" y="284593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59" y="109"/>
                    <a:pt x="71" y="109"/>
                  </a:cubicBezTo>
                  <a:cubicBezTo>
                    <a:pt x="85" y="109"/>
                    <a:pt x="100" y="103"/>
                    <a:pt x="112" y="91"/>
                  </a:cubicBezTo>
                  <a:cubicBezTo>
                    <a:pt x="142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 rot="-2922755">
              <a:off x="8722930" y="2856098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 rot="-2922755">
              <a:off x="8724337" y="2866305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 rot="-2922755">
              <a:off x="8725116" y="2876403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2" y="8"/>
                    <a:pt x="0" y="60"/>
                    <a:pt x="37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7" y="111"/>
                    <a:pt x="104" y="103"/>
                    <a:pt x="112" y="90"/>
                  </a:cubicBezTo>
                  <a:cubicBezTo>
                    <a:pt x="150" y="60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 rot="-2922755">
              <a:off x="8726662" y="2886546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6" y="109"/>
                    <a:pt x="59" y="115"/>
                    <a:pt x="73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 rot="-2922755">
              <a:off x="8770280" y="2719000"/>
              <a:ext cx="49515" cy="37448"/>
            </a:xfrm>
            <a:custGeom>
              <a:rect b="b" l="l" r="r" t="t"/>
              <a:pathLst>
                <a:path extrusionOk="0" h="301" w="398">
                  <a:moveTo>
                    <a:pt x="196" y="0"/>
                  </a:moveTo>
                  <a:cubicBezTo>
                    <a:pt x="61" y="8"/>
                    <a:pt x="1" y="172"/>
                    <a:pt x="98" y="262"/>
                  </a:cubicBezTo>
                  <a:cubicBezTo>
                    <a:pt x="127" y="287"/>
                    <a:pt x="165" y="300"/>
                    <a:pt x="202" y="300"/>
                  </a:cubicBezTo>
                  <a:cubicBezTo>
                    <a:pt x="242" y="300"/>
                    <a:pt x="281" y="286"/>
                    <a:pt x="308" y="255"/>
                  </a:cubicBezTo>
                  <a:cubicBezTo>
                    <a:pt x="398" y="157"/>
                    <a:pt x="330" y="0"/>
                    <a:pt x="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 rot="-2922755">
              <a:off x="8790247" y="2915978"/>
              <a:ext cx="50137" cy="37572"/>
            </a:xfrm>
            <a:custGeom>
              <a:rect b="b" l="l" r="r" t="t"/>
              <a:pathLst>
                <a:path extrusionOk="0" h="302" w="403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1" y="173"/>
                    <a:pt x="98" y="263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3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 rot="-2922755">
              <a:off x="8787582" y="2750236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50" y="109"/>
                    <a:pt x="65" y="115"/>
                    <a:pt x="79" y="115"/>
                  </a:cubicBezTo>
                  <a:cubicBezTo>
                    <a:pt x="93" y="115"/>
                    <a:pt x="106" y="109"/>
                    <a:pt x="113" y="98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 rot="-2922755">
              <a:off x="8789759" y="2765054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3" y="1"/>
                    <a:pt x="70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2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 rot="-2922755">
              <a:off x="8790493" y="2779160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 rot="-2922755">
              <a:off x="8792524" y="2793185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50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 rot="-2922755">
              <a:off x="8793637" y="2807978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 rot="-2922755">
              <a:off x="8795455" y="2822156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1" y="60"/>
                    <a:pt x="38" y="98"/>
                  </a:cubicBezTo>
                  <a:cubicBezTo>
                    <a:pt x="45" y="104"/>
                    <a:pt x="56" y="108"/>
                    <a:pt x="69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 rot="-2922755">
              <a:off x="8796500" y="2836052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1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 rot="-2922755">
              <a:off x="8798599" y="2850974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0" y="60"/>
                    <a:pt x="30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 rot="-2922755">
              <a:off x="8799572" y="2864959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99" y="104"/>
                    <a:pt x="112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 rot="-2922755">
              <a:off x="8801832" y="2879864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5" y="0"/>
                  </a:moveTo>
                  <a:cubicBezTo>
                    <a:pt x="73" y="0"/>
                    <a:pt x="70" y="0"/>
                    <a:pt x="68" y="1"/>
                  </a:cubicBezTo>
                  <a:cubicBezTo>
                    <a:pt x="23" y="1"/>
                    <a:pt x="0" y="61"/>
                    <a:pt x="30" y="90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3" y="90"/>
                  </a:cubicBezTo>
                  <a:cubicBezTo>
                    <a:pt x="141" y="55"/>
                    <a:pt x="116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 rot="-2922755">
              <a:off x="8802714" y="2894297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2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 rot="-2922755">
              <a:off x="8804513" y="2907909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7" y="0"/>
                  </a:moveTo>
                  <a:cubicBezTo>
                    <a:pt x="15" y="8"/>
                    <a:pt x="0" y="60"/>
                    <a:pt x="30" y="98"/>
                  </a:cubicBezTo>
                  <a:cubicBezTo>
                    <a:pt x="40" y="108"/>
                    <a:pt x="53" y="112"/>
                    <a:pt x="67" y="112"/>
                  </a:cubicBezTo>
                  <a:cubicBezTo>
                    <a:pt x="83" y="112"/>
                    <a:pt x="100" y="106"/>
                    <a:pt x="112" y="98"/>
                  </a:cubicBezTo>
                  <a:cubicBezTo>
                    <a:pt x="142" y="60"/>
                    <a:pt x="112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 rot="-2922755">
              <a:off x="8848686" y="2691264"/>
              <a:ext cx="50137" cy="36950"/>
            </a:xfrm>
            <a:custGeom>
              <a:rect b="b" l="l" r="r" t="t"/>
              <a:pathLst>
                <a:path extrusionOk="0" h="297" w="403">
                  <a:moveTo>
                    <a:pt x="205" y="0"/>
                  </a:moveTo>
                  <a:cubicBezTo>
                    <a:pt x="202" y="0"/>
                    <a:pt x="199" y="0"/>
                    <a:pt x="195" y="0"/>
                  </a:cubicBezTo>
                  <a:cubicBezTo>
                    <a:pt x="68" y="0"/>
                    <a:pt x="1" y="165"/>
                    <a:pt x="106" y="255"/>
                  </a:cubicBezTo>
                  <a:cubicBezTo>
                    <a:pt x="134" y="283"/>
                    <a:pt x="168" y="296"/>
                    <a:pt x="203" y="296"/>
                  </a:cubicBezTo>
                  <a:cubicBezTo>
                    <a:pt x="243" y="296"/>
                    <a:pt x="283" y="279"/>
                    <a:pt x="315" y="247"/>
                  </a:cubicBezTo>
                  <a:cubicBezTo>
                    <a:pt x="403" y="152"/>
                    <a:pt x="334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 rot="-2922755">
              <a:off x="8875269" y="2943876"/>
              <a:ext cx="49266" cy="37448"/>
            </a:xfrm>
            <a:custGeom>
              <a:rect b="b" l="l" r="r" t="t"/>
              <a:pathLst>
                <a:path extrusionOk="0" h="301" w="396">
                  <a:moveTo>
                    <a:pt x="197" y="0"/>
                  </a:moveTo>
                  <a:cubicBezTo>
                    <a:pt x="194" y="0"/>
                    <a:pt x="191" y="0"/>
                    <a:pt x="188" y="1"/>
                  </a:cubicBezTo>
                  <a:cubicBezTo>
                    <a:pt x="61" y="8"/>
                    <a:pt x="1" y="165"/>
                    <a:pt x="98" y="263"/>
                  </a:cubicBezTo>
                  <a:cubicBezTo>
                    <a:pt x="127" y="288"/>
                    <a:pt x="163" y="301"/>
                    <a:pt x="199" y="301"/>
                  </a:cubicBezTo>
                  <a:cubicBezTo>
                    <a:pt x="238" y="301"/>
                    <a:pt x="277" y="286"/>
                    <a:pt x="308" y="255"/>
                  </a:cubicBezTo>
                  <a:cubicBezTo>
                    <a:pt x="396" y="160"/>
                    <a:pt x="326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 rot="-2922755">
              <a:off x="8867309" y="272760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1"/>
                  </a:moveTo>
                  <a:cubicBezTo>
                    <a:pt x="23" y="8"/>
                    <a:pt x="0" y="61"/>
                    <a:pt x="38" y="98"/>
                  </a:cubicBezTo>
                  <a:cubicBezTo>
                    <a:pt x="47" y="108"/>
                    <a:pt x="58" y="112"/>
                    <a:pt x="69" y="112"/>
                  </a:cubicBezTo>
                  <a:cubicBezTo>
                    <a:pt x="84" y="112"/>
                    <a:pt x="100" y="104"/>
                    <a:pt x="113" y="91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 rot="-2922755">
              <a:off x="8868850" y="2746430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 rot="-2922755">
              <a:off x="8871246" y="2764322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1" y="109"/>
                    <a:pt x="113" y="97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 rot="-2922755">
              <a:off x="8872647" y="2783086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61" y="108"/>
                    <a:pt x="74" y="108"/>
                  </a:cubicBezTo>
                  <a:cubicBezTo>
                    <a:pt x="89" y="108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 rot="-2922755">
              <a:off x="8875272" y="2801733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6" y="1"/>
                  </a:moveTo>
                  <a:cubicBezTo>
                    <a:pt x="73" y="1"/>
                    <a:pt x="71" y="1"/>
                    <a:pt x="67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5" y="103"/>
                    <a:pt x="58" y="108"/>
                    <a:pt x="72" y="108"/>
                  </a:cubicBezTo>
                  <a:cubicBezTo>
                    <a:pt x="86" y="108"/>
                    <a:pt x="101" y="103"/>
                    <a:pt x="112" y="91"/>
                  </a:cubicBezTo>
                  <a:cubicBezTo>
                    <a:pt x="141" y="56"/>
                    <a:pt x="122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 rot="-2922755">
              <a:off x="8876490" y="2819720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7" y="107"/>
                    <a:pt x="59" y="111"/>
                    <a:pt x="71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 rot="-2922755">
              <a:off x="8878980" y="283844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2" y="1"/>
                    <a:pt x="0" y="61"/>
                    <a:pt x="30" y="91"/>
                  </a:cubicBezTo>
                  <a:cubicBezTo>
                    <a:pt x="41" y="102"/>
                    <a:pt x="56" y="107"/>
                    <a:pt x="71" y="107"/>
                  </a:cubicBezTo>
                  <a:cubicBezTo>
                    <a:pt x="86" y="107"/>
                    <a:pt x="101" y="102"/>
                    <a:pt x="112" y="91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 rot="-2922755">
              <a:off x="8880355" y="2856401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 rot="-2922755">
              <a:off x="8882627" y="2875165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7" y="109"/>
                  </a:cubicBezTo>
                  <a:cubicBezTo>
                    <a:pt x="84" y="109"/>
                    <a:pt x="101" y="103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 rot="-2922755">
              <a:off x="8884576" y="2894243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 rot="-2922755">
              <a:off x="8886470" y="2911799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1"/>
                  </a:moveTo>
                  <a:cubicBezTo>
                    <a:pt x="16" y="8"/>
                    <a:pt x="1" y="61"/>
                    <a:pt x="31" y="98"/>
                  </a:cubicBezTo>
                  <a:cubicBezTo>
                    <a:pt x="40" y="108"/>
                    <a:pt x="52" y="112"/>
                    <a:pt x="65" y="112"/>
                  </a:cubicBezTo>
                  <a:cubicBezTo>
                    <a:pt x="82" y="112"/>
                    <a:pt x="100" y="104"/>
                    <a:pt x="113" y="91"/>
                  </a:cubicBezTo>
                  <a:cubicBezTo>
                    <a:pt x="143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 rot="-2922755">
              <a:off x="8888181" y="2930998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50" y="101"/>
                    <a:pt x="63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 rot="-2922755">
              <a:off x="8935766" y="2663229"/>
              <a:ext cx="49515" cy="37945"/>
            </a:xfrm>
            <a:custGeom>
              <a:rect b="b" l="l" r="r" t="t"/>
              <a:pathLst>
                <a:path extrusionOk="0" h="305" w="398">
                  <a:moveTo>
                    <a:pt x="195" y="1"/>
                  </a:moveTo>
                  <a:cubicBezTo>
                    <a:pt x="61" y="8"/>
                    <a:pt x="1" y="173"/>
                    <a:pt x="98" y="263"/>
                  </a:cubicBezTo>
                  <a:cubicBezTo>
                    <a:pt x="126" y="291"/>
                    <a:pt x="162" y="304"/>
                    <a:pt x="198" y="304"/>
                  </a:cubicBezTo>
                  <a:cubicBezTo>
                    <a:pt x="239" y="304"/>
                    <a:pt x="280" y="287"/>
                    <a:pt x="308" y="255"/>
                  </a:cubicBezTo>
                  <a:cubicBezTo>
                    <a:pt x="397" y="158"/>
                    <a:pt x="33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 rot="-2922755">
              <a:off x="8973322" y="2973076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8" y="1"/>
                    <a:pt x="0" y="68"/>
                    <a:pt x="0" y="150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0"/>
                  </a:cubicBezTo>
                  <a:cubicBezTo>
                    <a:pt x="300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 rot="-2922755">
              <a:off x="8954312" y="2705741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6" y="109"/>
                    <a:pt x="113" y="98"/>
                  </a:cubicBezTo>
                  <a:cubicBezTo>
                    <a:pt x="150" y="61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 rot="-2922755">
              <a:off x="8957089" y="2728432"/>
              <a:ext cx="17915" cy="13934"/>
            </a:xfrm>
            <a:custGeom>
              <a:rect b="b" l="l" r="r" t="t"/>
              <a:pathLst>
                <a:path extrusionOk="0" h="112" w="144">
                  <a:moveTo>
                    <a:pt x="68" y="0"/>
                  </a:moveTo>
                  <a:cubicBezTo>
                    <a:pt x="23" y="8"/>
                    <a:pt x="1" y="60"/>
                    <a:pt x="31" y="98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 rot="-2922755">
              <a:off x="8958949" y="2751145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50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 rot="-2922755">
              <a:off x="8961820" y="2773669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1" y="98"/>
                  </a:cubicBezTo>
                  <a:cubicBezTo>
                    <a:pt x="41" y="105"/>
                    <a:pt x="54" y="109"/>
                    <a:pt x="68" y="109"/>
                  </a:cubicBezTo>
                  <a:cubicBezTo>
                    <a:pt x="84" y="109"/>
                    <a:pt x="101" y="103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 rot="-2922755">
              <a:off x="8963989" y="2796692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49" y="102"/>
                    <a:pt x="62" y="107"/>
                    <a:pt x="76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 rot="-2922755">
              <a:off x="8966031" y="2819310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4" y="108"/>
                    <a:pt x="78" y="108"/>
                  </a:cubicBezTo>
                  <a:cubicBezTo>
                    <a:pt x="92" y="108"/>
                    <a:pt x="105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 rot="-2922755">
              <a:off x="8968532" y="2841143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 rot="-2922755">
              <a:off x="8970417" y="2863788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8" y="108"/>
                    <a:pt x="61" y="112"/>
                    <a:pt x="74" y="112"/>
                  </a:cubicBezTo>
                  <a:cubicBezTo>
                    <a:pt x="89" y="112"/>
                    <a:pt x="104" y="106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 rot="-2922755">
              <a:off x="8973169" y="288654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5" y="104"/>
                    <a:pt x="56" y="108"/>
                    <a:pt x="68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 rot="-2922755">
              <a:off x="8975147" y="2909025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89" y="109"/>
                    <a:pt x="104" y="103"/>
                    <a:pt x="113" y="91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 rot="-2922755">
              <a:off x="8978039" y="2931721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8" y="1"/>
                  </a:moveTo>
                  <a:cubicBezTo>
                    <a:pt x="23" y="1"/>
                    <a:pt x="1" y="60"/>
                    <a:pt x="31" y="90"/>
                  </a:cubicBezTo>
                  <a:cubicBezTo>
                    <a:pt x="42" y="102"/>
                    <a:pt x="57" y="107"/>
                    <a:pt x="72" y="107"/>
                  </a:cubicBezTo>
                  <a:cubicBezTo>
                    <a:pt x="87" y="107"/>
                    <a:pt x="102" y="102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 rot="-2922755">
              <a:off x="8980035" y="2954360"/>
              <a:ext cx="18413" cy="13436"/>
            </a:xfrm>
            <a:custGeom>
              <a:rect b="b" l="l" r="r" t="t"/>
              <a:pathLst>
                <a:path extrusionOk="0" h="108" w="148">
                  <a:moveTo>
                    <a:pt x="83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3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 rot="-2922755">
              <a:off x="9032316" y="2637984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1" y="8"/>
                    <a:pt x="1" y="173"/>
                    <a:pt x="98" y="263"/>
                  </a:cubicBezTo>
                  <a:cubicBezTo>
                    <a:pt x="127" y="288"/>
                    <a:pt x="165" y="301"/>
                    <a:pt x="202" y="301"/>
                  </a:cubicBezTo>
                  <a:cubicBezTo>
                    <a:pt x="242" y="301"/>
                    <a:pt x="281" y="286"/>
                    <a:pt x="308" y="255"/>
                  </a:cubicBezTo>
                  <a:cubicBezTo>
                    <a:pt x="396" y="160"/>
                    <a:pt x="33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 rot="-2922755">
              <a:off x="9069127" y="3003418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8" y="8"/>
                    <a:pt x="0" y="172"/>
                    <a:pt x="98" y="262"/>
                  </a:cubicBezTo>
                  <a:cubicBezTo>
                    <a:pt x="130" y="288"/>
                    <a:pt x="168" y="301"/>
                    <a:pt x="205" y="301"/>
                  </a:cubicBezTo>
                  <a:cubicBezTo>
                    <a:pt x="245" y="301"/>
                    <a:pt x="284" y="286"/>
                    <a:pt x="315" y="255"/>
                  </a:cubicBezTo>
                  <a:cubicBezTo>
                    <a:pt x="404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 rot="-2922755">
              <a:off x="9051406" y="2685560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1"/>
                  </a:moveTo>
                  <a:cubicBezTo>
                    <a:pt x="22" y="8"/>
                    <a:pt x="0" y="68"/>
                    <a:pt x="37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5" y="109"/>
                    <a:pt x="112" y="98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 rot="-2922755">
              <a:off x="9054538" y="2712123"/>
              <a:ext cx="17791" cy="14432"/>
            </a:xfrm>
            <a:custGeom>
              <a:rect b="b" l="l" r="r" t="t"/>
              <a:pathLst>
                <a:path extrusionOk="0" h="116" w="143">
                  <a:moveTo>
                    <a:pt x="68" y="1"/>
                  </a:moveTo>
                  <a:cubicBezTo>
                    <a:pt x="23" y="8"/>
                    <a:pt x="1" y="68"/>
                    <a:pt x="31" y="98"/>
                  </a:cubicBezTo>
                  <a:cubicBezTo>
                    <a:pt x="42" y="109"/>
                    <a:pt x="57" y="115"/>
                    <a:pt x="72" y="115"/>
                  </a:cubicBezTo>
                  <a:cubicBezTo>
                    <a:pt x="87" y="115"/>
                    <a:pt x="102" y="109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 rot="-2922755">
              <a:off x="9057205" y="2739429"/>
              <a:ext cx="18413" cy="13561"/>
            </a:xfrm>
            <a:custGeom>
              <a:rect b="b" l="l" r="r" t="t"/>
              <a:pathLst>
                <a:path extrusionOk="0" h="109" w="148">
                  <a:moveTo>
                    <a:pt x="83" y="1"/>
                  </a:moveTo>
                  <a:cubicBezTo>
                    <a:pt x="80" y="1"/>
                    <a:pt x="78" y="1"/>
                    <a:pt x="75" y="2"/>
                  </a:cubicBezTo>
                  <a:cubicBezTo>
                    <a:pt x="23" y="2"/>
                    <a:pt x="0" y="62"/>
                    <a:pt x="37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1" y="103"/>
                    <a:pt x="112" y="91"/>
                  </a:cubicBezTo>
                  <a:cubicBezTo>
                    <a:pt x="148" y="56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 rot="-2922755">
              <a:off x="9060317" y="2766070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6" y="0"/>
                  </a:moveTo>
                  <a:cubicBezTo>
                    <a:pt x="73" y="0"/>
                    <a:pt x="71" y="0"/>
                    <a:pt x="68" y="1"/>
                  </a:cubicBez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5"/>
                    <a:pt x="116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 rot="-2922755">
              <a:off x="9062783" y="2792935"/>
              <a:ext cx="17542" cy="13436"/>
            </a:xfrm>
            <a:custGeom>
              <a:rect b="b" l="l" r="r" t="t"/>
              <a:pathLst>
                <a:path extrusionOk="0" h="108" w="141">
                  <a:moveTo>
                    <a:pt x="76" y="0"/>
                  </a:moveTo>
                  <a:cubicBezTo>
                    <a:pt x="73" y="0"/>
                    <a:pt x="71" y="1"/>
                    <a:pt x="67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2"/>
                    <a:pt x="62" y="108"/>
                    <a:pt x="75" y="108"/>
                  </a:cubicBezTo>
                  <a:cubicBezTo>
                    <a:pt x="88" y="108"/>
                    <a:pt x="101" y="102"/>
                    <a:pt x="112" y="91"/>
                  </a:cubicBezTo>
                  <a:cubicBezTo>
                    <a:pt x="141" y="56"/>
                    <a:pt x="122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 rot="-2922755">
              <a:off x="9064981" y="2819482"/>
              <a:ext cx="18786" cy="13312"/>
            </a:xfrm>
            <a:custGeom>
              <a:rect b="b" l="l" r="r" t="t"/>
              <a:pathLst>
                <a:path extrusionOk="0" h="107" w="151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4" y="107"/>
                    <a:pt x="78" y="107"/>
                  </a:cubicBezTo>
                  <a:cubicBezTo>
                    <a:pt x="92" y="107"/>
                    <a:pt x="105" y="101"/>
                    <a:pt x="113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 rot="-2922755">
              <a:off x="9068264" y="284597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8" y="98"/>
                  </a:cubicBezTo>
                  <a:cubicBezTo>
                    <a:pt x="48" y="104"/>
                    <a:pt x="59" y="108"/>
                    <a:pt x="71" y="108"/>
                  </a:cubicBezTo>
                  <a:cubicBezTo>
                    <a:pt x="85" y="108"/>
                    <a:pt x="100" y="103"/>
                    <a:pt x="112" y="90"/>
                  </a:cubicBezTo>
                  <a:cubicBezTo>
                    <a:pt x="142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 rot="-2922755">
              <a:off x="9070458" y="2872514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0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89" y="108"/>
                    <a:pt x="105" y="103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 rot="-2922755">
              <a:off x="9073647" y="2899051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0" y="61"/>
                    <a:pt x="30" y="98"/>
                  </a:cubicBezTo>
                  <a:cubicBezTo>
                    <a:pt x="40" y="105"/>
                    <a:pt x="53" y="109"/>
                    <a:pt x="67" y="109"/>
                  </a:cubicBezTo>
                  <a:cubicBezTo>
                    <a:pt x="83" y="109"/>
                    <a:pt x="100" y="103"/>
                    <a:pt x="113" y="91"/>
                  </a:cubicBezTo>
                  <a:cubicBezTo>
                    <a:pt x="142" y="61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 rot="-2922755">
              <a:off x="9075888" y="2925692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1" y="108"/>
                  </a:cubicBezTo>
                  <a:cubicBezTo>
                    <a:pt x="86" y="108"/>
                    <a:pt x="100" y="102"/>
                    <a:pt x="113" y="90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 rot="-2922755">
              <a:off x="9079264" y="2952145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0" y="60"/>
                    <a:pt x="30" y="98"/>
                  </a:cubicBezTo>
                  <a:cubicBezTo>
                    <a:pt x="40" y="107"/>
                    <a:pt x="52" y="111"/>
                    <a:pt x="64" y="111"/>
                  </a:cubicBezTo>
                  <a:cubicBezTo>
                    <a:pt x="81" y="111"/>
                    <a:pt x="100" y="103"/>
                    <a:pt x="113" y="90"/>
                  </a:cubicBezTo>
                  <a:cubicBezTo>
                    <a:pt x="143" y="60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 rot="-2922755">
              <a:off x="9081627" y="2979056"/>
              <a:ext cx="17791" cy="13934"/>
            </a:xfrm>
            <a:custGeom>
              <a:rect b="b" l="l" r="r" t="t"/>
              <a:pathLst>
                <a:path extrusionOk="0" h="112" w="143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8" y="108"/>
                    <a:pt x="60" y="112"/>
                    <a:pt x="72" y="112"/>
                  </a:cubicBezTo>
                  <a:cubicBezTo>
                    <a:pt x="86" y="112"/>
                    <a:pt x="101" y="106"/>
                    <a:pt x="113" y="98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 rot="-2922755">
              <a:off x="9140327" y="2613785"/>
              <a:ext cx="49266" cy="37572"/>
            </a:xfrm>
            <a:custGeom>
              <a:rect b="b" l="l" r="r" t="t"/>
              <a:pathLst>
                <a:path extrusionOk="0" h="302" w="396">
                  <a:moveTo>
                    <a:pt x="204" y="1"/>
                  </a:moveTo>
                  <a:cubicBezTo>
                    <a:pt x="201" y="1"/>
                    <a:pt x="198" y="1"/>
                    <a:pt x="195" y="1"/>
                  </a:cubicBezTo>
                  <a:cubicBezTo>
                    <a:pt x="60" y="8"/>
                    <a:pt x="0" y="166"/>
                    <a:pt x="98" y="263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1" y="301"/>
                    <a:pt x="280" y="286"/>
                    <a:pt x="307" y="255"/>
                  </a:cubicBezTo>
                  <a:cubicBezTo>
                    <a:pt x="395" y="153"/>
                    <a:pt x="326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 rot="-2922755">
              <a:off x="9183267" y="3036101"/>
              <a:ext cx="49266" cy="36950"/>
            </a:xfrm>
            <a:custGeom>
              <a:rect b="b" l="l" r="r" t="t"/>
              <a:pathLst>
                <a:path extrusionOk="0" h="297" w="396">
                  <a:moveTo>
                    <a:pt x="205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61" y="1"/>
                    <a:pt x="1" y="166"/>
                    <a:pt x="98" y="256"/>
                  </a:cubicBezTo>
                  <a:cubicBezTo>
                    <a:pt x="126" y="284"/>
                    <a:pt x="163" y="297"/>
                    <a:pt x="199" y="297"/>
                  </a:cubicBezTo>
                  <a:cubicBezTo>
                    <a:pt x="240" y="297"/>
                    <a:pt x="280" y="280"/>
                    <a:pt x="308" y="248"/>
                  </a:cubicBezTo>
                  <a:cubicBezTo>
                    <a:pt x="396" y="153"/>
                    <a:pt x="333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 rot="-2922755">
              <a:off x="9160198" y="2667874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8" y="0"/>
                  </a:moveTo>
                  <a:cubicBezTo>
                    <a:pt x="23" y="0"/>
                    <a:pt x="1" y="60"/>
                    <a:pt x="38" y="90"/>
                  </a:cubicBezTo>
                  <a:cubicBezTo>
                    <a:pt x="49" y="101"/>
                    <a:pt x="62" y="107"/>
                    <a:pt x="76" y="107"/>
                  </a:cubicBezTo>
                  <a:cubicBezTo>
                    <a:pt x="89" y="107"/>
                    <a:pt x="102" y="101"/>
                    <a:pt x="113" y="90"/>
                  </a:cubicBezTo>
                  <a:cubicBezTo>
                    <a:pt x="143" y="53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 rot="-2922755">
              <a:off x="9162736" y="2698232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5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9"/>
                    <a:pt x="74" y="109"/>
                  </a:cubicBezTo>
                  <a:cubicBezTo>
                    <a:pt x="90" y="109"/>
                    <a:pt x="105" y="103"/>
                    <a:pt x="113" y="91"/>
                  </a:cubicBezTo>
                  <a:cubicBezTo>
                    <a:pt x="150" y="61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 rot="-2922755">
              <a:off x="9166447" y="2728634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 rot="-2922755">
              <a:off x="9169333" y="2759886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1"/>
                  </a:moveTo>
                  <a:cubicBezTo>
                    <a:pt x="23" y="1"/>
                    <a:pt x="1" y="61"/>
                    <a:pt x="38" y="90"/>
                  </a:cubicBezTo>
                  <a:cubicBezTo>
                    <a:pt x="49" y="102"/>
                    <a:pt x="64" y="107"/>
                    <a:pt x="78" y="107"/>
                  </a:cubicBezTo>
                  <a:cubicBezTo>
                    <a:pt x="92" y="107"/>
                    <a:pt x="105" y="102"/>
                    <a:pt x="113" y="90"/>
                  </a:cubicBezTo>
                  <a:cubicBezTo>
                    <a:pt x="150" y="53"/>
                    <a:pt x="120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 rot="-2922755">
              <a:off x="9172810" y="2790393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0"/>
                  </a:moveTo>
                  <a:cubicBezTo>
                    <a:pt x="23" y="0"/>
                    <a:pt x="1" y="60"/>
                    <a:pt x="31" y="98"/>
                  </a:cubicBezTo>
                  <a:cubicBezTo>
                    <a:pt x="41" y="104"/>
                    <a:pt x="54" y="108"/>
                    <a:pt x="68" y="108"/>
                  </a:cubicBezTo>
                  <a:cubicBezTo>
                    <a:pt x="84" y="108"/>
                    <a:pt x="101" y="102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 rot="-2922755">
              <a:off x="9175751" y="2821019"/>
              <a:ext cx="17915" cy="14432"/>
            </a:xfrm>
            <a:custGeom>
              <a:rect b="b" l="l" r="r" t="t"/>
              <a:pathLst>
                <a:path extrusionOk="0" h="116" w="144">
                  <a:moveTo>
                    <a:pt x="68" y="1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3" y="115"/>
                    <a:pt x="76" y="115"/>
                  </a:cubicBezTo>
                  <a:cubicBezTo>
                    <a:pt x="89" y="115"/>
                    <a:pt x="102" y="109"/>
                    <a:pt x="113" y="98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 rot="-2922755">
              <a:off x="9179463" y="2852021"/>
              <a:ext cx="17791" cy="13312"/>
            </a:xfrm>
            <a:custGeom>
              <a:rect b="b" l="l" r="r" t="t"/>
              <a:pathLst>
                <a:path extrusionOk="0" h="107" w="143">
                  <a:moveTo>
                    <a:pt x="67" y="0"/>
                  </a:moveTo>
                  <a:cubicBezTo>
                    <a:pt x="15" y="0"/>
                    <a:pt x="0" y="60"/>
                    <a:pt x="30" y="90"/>
                  </a:cubicBezTo>
                  <a:cubicBezTo>
                    <a:pt x="41" y="101"/>
                    <a:pt x="56" y="107"/>
                    <a:pt x="71" y="107"/>
                  </a:cubicBezTo>
                  <a:cubicBezTo>
                    <a:pt x="86" y="107"/>
                    <a:pt x="101" y="101"/>
                    <a:pt x="112" y="90"/>
                  </a:cubicBezTo>
                  <a:cubicBezTo>
                    <a:pt x="142" y="52"/>
                    <a:pt x="112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 rot="-2922755">
              <a:off x="9182067" y="2882800"/>
              <a:ext cx="17915" cy="13561"/>
            </a:xfrm>
            <a:custGeom>
              <a:rect b="b" l="l" r="r" t="t"/>
              <a:pathLst>
                <a:path extrusionOk="0" h="109" w="144">
                  <a:moveTo>
                    <a:pt x="68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0" y="108"/>
                    <a:pt x="72" y="108"/>
                  </a:cubicBezTo>
                  <a:cubicBezTo>
                    <a:pt x="86" y="108"/>
                    <a:pt x="101" y="103"/>
                    <a:pt x="113" y="91"/>
                  </a:cubicBezTo>
                  <a:cubicBezTo>
                    <a:pt x="143" y="61"/>
                    <a:pt x="121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 rot="-2922755">
              <a:off x="9184907" y="2913202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6" y="0"/>
                  </a:moveTo>
                  <a:cubicBezTo>
                    <a:pt x="23" y="8"/>
                    <a:pt x="1" y="68"/>
                    <a:pt x="38" y="98"/>
                  </a:cubicBezTo>
                  <a:cubicBezTo>
                    <a:pt x="49" y="109"/>
                    <a:pt x="64" y="115"/>
                    <a:pt x="78" y="115"/>
                  </a:cubicBezTo>
                  <a:cubicBezTo>
                    <a:pt x="92" y="115"/>
                    <a:pt x="106" y="109"/>
                    <a:pt x="113" y="98"/>
                  </a:cubicBezTo>
                  <a:cubicBezTo>
                    <a:pt x="150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 rot="-2922755">
              <a:off x="9188767" y="2944407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67" y="1"/>
                  </a:moveTo>
                  <a:cubicBezTo>
                    <a:pt x="23" y="1"/>
                    <a:pt x="0" y="60"/>
                    <a:pt x="38" y="90"/>
                  </a:cubicBezTo>
                  <a:cubicBezTo>
                    <a:pt x="45" y="102"/>
                    <a:pt x="58" y="107"/>
                    <a:pt x="72" y="107"/>
                  </a:cubicBezTo>
                  <a:cubicBezTo>
                    <a:pt x="86" y="107"/>
                    <a:pt x="101" y="102"/>
                    <a:pt x="112" y="90"/>
                  </a:cubicBezTo>
                  <a:cubicBezTo>
                    <a:pt x="142" y="53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 rot="-2922755">
              <a:off x="9191223" y="2974982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 rot="-2922755">
              <a:off x="9194990" y="3005234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1"/>
                  </a:moveTo>
                  <a:cubicBezTo>
                    <a:pt x="23" y="8"/>
                    <a:pt x="0" y="68"/>
                    <a:pt x="30" y="98"/>
                  </a:cubicBezTo>
                  <a:cubicBezTo>
                    <a:pt x="41" y="109"/>
                    <a:pt x="56" y="115"/>
                    <a:pt x="71" y="115"/>
                  </a:cubicBezTo>
                  <a:cubicBezTo>
                    <a:pt x="86" y="115"/>
                    <a:pt x="101" y="109"/>
                    <a:pt x="113" y="98"/>
                  </a:cubicBezTo>
                  <a:cubicBezTo>
                    <a:pt x="142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 rot="-2922755">
              <a:off x="9260825" y="2591807"/>
              <a:ext cx="50137" cy="37448"/>
            </a:xfrm>
            <a:custGeom>
              <a:rect b="b" l="l" r="r" t="t"/>
              <a:pathLst>
                <a:path extrusionOk="0" h="301" w="403">
                  <a:moveTo>
                    <a:pt x="204" y="0"/>
                  </a:moveTo>
                  <a:cubicBezTo>
                    <a:pt x="201" y="0"/>
                    <a:pt x="198" y="0"/>
                    <a:pt x="195" y="1"/>
                  </a:cubicBezTo>
                  <a:cubicBezTo>
                    <a:pt x="60" y="8"/>
                    <a:pt x="1" y="165"/>
                    <a:pt x="98" y="263"/>
                  </a:cubicBezTo>
                  <a:cubicBezTo>
                    <a:pt x="126" y="287"/>
                    <a:pt x="162" y="300"/>
                    <a:pt x="199" y="300"/>
                  </a:cubicBezTo>
                  <a:cubicBezTo>
                    <a:pt x="241" y="300"/>
                    <a:pt x="283" y="283"/>
                    <a:pt x="315" y="248"/>
                  </a:cubicBezTo>
                  <a:cubicBezTo>
                    <a:pt x="403" y="153"/>
                    <a:pt x="333" y="0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 rot="-2922755">
              <a:off x="9309687" y="3069620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0" y="8"/>
                    <a:pt x="0" y="172"/>
                    <a:pt x="97" y="262"/>
                  </a:cubicBezTo>
                  <a:cubicBezTo>
                    <a:pt x="126" y="288"/>
                    <a:pt x="164" y="301"/>
                    <a:pt x="202" y="301"/>
                  </a:cubicBezTo>
                  <a:cubicBezTo>
                    <a:pt x="243" y="301"/>
                    <a:pt x="283" y="286"/>
                    <a:pt x="314" y="255"/>
                  </a:cubicBezTo>
                  <a:cubicBezTo>
                    <a:pt x="404" y="157"/>
                    <a:pt x="329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 rot="-2922755">
              <a:off x="9281890" y="265059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15" y="1"/>
                    <a:pt x="0" y="61"/>
                    <a:pt x="30" y="98"/>
                  </a:cubicBezTo>
                  <a:cubicBezTo>
                    <a:pt x="40" y="105"/>
                    <a:pt x="53" y="109"/>
                    <a:pt x="66" y="109"/>
                  </a:cubicBezTo>
                  <a:cubicBezTo>
                    <a:pt x="82" y="109"/>
                    <a:pt x="97" y="103"/>
                    <a:pt x="105" y="91"/>
                  </a:cubicBezTo>
                  <a:cubicBezTo>
                    <a:pt x="142" y="61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 rot="-2922755">
              <a:off x="9285441" y="2686031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1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9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 rot="-2922755">
              <a:off x="9288360" y="2720441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1"/>
                  </a:moveTo>
                  <a:cubicBezTo>
                    <a:pt x="23" y="8"/>
                    <a:pt x="1" y="61"/>
                    <a:pt x="38" y="98"/>
                  </a:cubicBezTo>
                  <a:cubicBezTo>
                    <a:pt x="48" y="107"/>
                    <a:pt x="60" y="112"/>
                    <a:pt x="72" y="112"/>
                  </a:cubicBezTo>
                  <a:cubicBezTo>
                    <a:pt x="88" y="112"/>
                    <a:pt x="105" y="104"/>
                    <a:pt x="113" y="90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 rot="-2922755">
              <a:off x="9292555" y="2755595"/>
              <a:ext cx="17915" cy="13312"/>
            </a:xfrm>
            <a:custGeom>
              <a:rect b="b" l="l" r="r" t="t"/>
              <a:pathLst>
                <a:path extrusionOk="0" h="107" w="144">
                  <a:moveTo>
                    <a:pt x="68" y="0"/>
                  </a:moveTo>
                  <a:cubicBezTo>
                    <a:pt x="23" y="0"/>
                    <a:pt x="1" y="60"/>
                    <a:pt x="31" y="90"/>
                  </a:cubicBezTo>
                  <a:cubicBezTo>
                    <a:pt x="42" y="101"/>
                    <a:pt x="57" y="107"/>
                    <a:pt x="72" y="107"/>
                  </a:cubicBezTo>
                  <a:cubicBezTo>
                    <a:pt x="87" y="107"/>
                    <a:pt x="102" y="101"/>
                    <a:pt x="113" y="90"/>
                  </a:cubicBezTo>
                  <a:cubicBezTo>
                    <a:pt x="143" y="53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 rot="-2922755">
              <a:off x="9295760" y="2789864"/>
              <a:ext cx="18661" cy="14307"/>
            </a:xfrm>
            <a:custGeom>
              <a:rect b="b" l="l" r="r" t="t"/>
              <a:pathLst>
                <a:path extrusionOk="0" h="115" w="150">
                  <a:moveTo>
                    <a:pt x="75" y="0"/>
                  </a:moveTo>
                  <a:cubicBezTo>
                    <a:pt x="23" y="8"/>
                    <a:pt x="0" y="68"/>
                    <a:pt x="38" y="98"/>
                  </a:cubicBezTo>
                  <a:cubicBezTo>
                    <a:pt x="49" y="109"/>
                    <a:pt x="62" y="115"/>
                    <a:pt x="75" y="115"/>
                  </a:cubicBezTo>
                  <a:cubicBezTo>
                    <a:pt x="88" y="115"/>
                    <a:pt x="101" y="109"/>
                    <a:pt x="113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 rot="-2922755">
              <a:off x="9299815" y="2824957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7" y="1"/>
                  </a:moveTo>
                  <a:cubicBezTo>
                    <a:pt x="15" y="1"/>
                    <a:pt x="0" y="61"/>
                    <a:pt x="30" y="98"/>
                  </a:cubicBezTo>
                  <a:cubicBezTo>
                    <a:pt x="40" y="105"/>
                    <a:pt x="53" y="109"/>
                    <a:pt x="67" y="109"/>
                  </a:cubicBezTo>
                  <a:cubicBezTo>
                    <a:pt x="83" y="109"/>
                    <a:pt x="100" y="103"/>
                    <a:pt x="112" y="91"/>
                  </a:cubicBezTo>
                  <a:cubicBezTo>
                    <a:pt x="142" y="53"/>
                    <a:pt x="112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 rot="-2922755">
              <a:off x="9303387" y="2860438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7" y="1"/>
                  </a:moveTo>
                  <a:cubicBezTo>
                    <a:pt x="74" y="1"/>
                    <a:pt x="71" y="1"/>
                    <a:pt x="68" y="2"/>
                  </a:cubicBezTo>
                  <a:cubicBezTo>
                    <a:pt x="23" y="2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 rot="-2922755">
              <a:off x="9306145" y="2894865"/>
              <a:ext cx="18786" cy="13561"/>
            </a:xfrm>
            <a:custGeom>
              <a:rect b="b" l="l" r="r" t="t"/>
              <a:pathLst>
                <a:path extrusionOk="0" h="109" w="151">
                  <a:moveTo>
                    <a:pt x="76" y="1"/>
                  </a:moveTo>
                  <a:cubicBezTo>
                    <a:pt x="23" y="1"/>
                    <a:pt x="1" y="61"/>
                    <a:pt x="38" y="98"/>
                  </a:cubicBezTo>
                  <a:cubicBezTo>
                    <a:pt x="48" y="105"/>
                    <a:pt x="61" y="108"/>
                    <a:pt x="74" y="108"/>
                  </a:cubicBezTo>
                  <a:cubicBezTo>
                    <a:pt x="90" y="108"/>
                    <a:pt x="105" y="103"/>
                    <a:pt x="113" y="90"/>
                  </a:cubicBezTo>
                  <a:cubicBezTo>
                    <a:pt x="151" y="61"/>
                    <a:pt x="121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 rot="-2922755">
              <a:off x="9310476" y="2929946"/>
              <a:ext cx="17666" cy="13436"/>
            </a:xfrm>
            <a:custGeom>
              <a:rect b="b" l="l" r="r" t="t"/>
              <a:pathLst>
                <a:path extrusionOk="0" h="108" w="142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1" y="61"/>
                    <a:pt x="38" y="91"/>
                  </a:cubicBezTo>
                  <a:cubicBezTo>
                    <a:pt x="46" y="102"/>
                    <a:pt x="59" y="108"/>
                    <a:pt x="73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 rot="-2922755">
              <a:off x="9313545" y="2964288"/>
              <a:ext cx="18661" cy="13934"/>
            </a:xfrm>
            <a:custGeom>
              <a:rect b="b" l="l" r="r" t="t"/>
              <a:pathLst>
                <a:path extrusionOk="0" h="112" w="150">
                  <a:moveTo>
                    <a:pt x="75" y="0"/>
                  </a:moveTo>
                  <a:cubicBezTo>
                    <a:pt x="23" y="8"/>
                    <a:pt x="0" y="60"/>
                    <a:pt x="37" y="98"/>
                  </a:cubicBezTo>
                  <a:cubicBezTo>
                    <a:pt x="48" y="108"/>
                    <a:pt x="59" y="112"/>
                    <a:pt x="71" y="112"/>
                  </a:cubicBezTo>
                  <a:cubicBezTo>
                    <a:pt x="85" y="112"/>
                    <a:pt x="100" y="106"/>
                    <a:pt x="112" y="98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 rot="-2922755">
              <a:off x="9317590" y="2999386"/>
              <a:ext cx="17915" cy="13436"/>
            </a:xfrm>
            <a:custGeom>
              <a:rect b="b" l="l" r="r" t="t"/>
              <a:pathLst>
                <a:path extrusionOk="0" h="108" w="144">
                  <a:moveTo>
                    <a:pt x="68" y="1"/>
                  </a:moveTo>
                  <a:cubicBezTo>
                    <a:pt x="23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3" y="53"/>
                    <a:pt x="113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 rot="-2922755">
              <a:off x="9320989" y="3034085"/>
              <a:ext cx="17791" cy="14307"/>
            </a:xfrm>
            <a:custGeom>
              <a:rect b="b" l="l" r="r" t="t"/>
              <a:pathLst>
                <a:path extrusionOk="0" h="115" w="143">
                  <a:moveTo>
                    <a:pt x="68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2" y="114"/>
                    <a:pt x="75" y="114"/>
                  </a:cubicBezTo>
                  <a:cubicBezTo>
                    <a:pt x="88" y="114"/>
                    <a:pt x="101" y="109"/>
                    <a:pt x="113" y="97"/>
                  </a:cubicBezTo>
                  <a:cubicBezTo>
                    <a:pt x="143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 rot="-2922755">
              <a:off x="9402617" y="2571694"/>
              <a:ext cx="37323" cy="37448"/>
            </a:xfrm>
            <a:custGeom>
              <a:rect b="b" l="l" r="r" t="t"/>
              <a:pathLst>
                <a:path extrusionOk="0" h="301" w="300">
                  <a:moveTo>
                    <a:pt x="150" y="1"/>
                  </a:moveTo>
                  <a:cubicBezTo>
                    <a:pt x="68" y="1"/>
                    <a:pt x="0" y="68"/>
                    <a:pt x="0" y="151"/>
                  </a:cubicBezTo>
                  <a:cubicBezTo>
                    <a:pt x="0" y="233"/>
                    <a:pt x="68" y="300"/>
                    <a:pt x="150" y="300"/>
                  </a:cubicBezTo>
                  <a:cubicBezTo>
                    <a:pt x="232" y="300"/>
                    <a:pt x="300" y="233"/>
                    <a:pt x="300" y="151"/>
                  </a:cubicBezTo>
                  <a:cubicBezTo>
                    <a:pt x="300" y="68"/>
                    <a:pt x="232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 rot="-2922755">
              <a:off x="9451250" y="3106013"/>
              <a:ext cx="50386" cy="37448"/>
            </a:xfrm>
            <a:custGeom>
              <a:rect b="b" l="l" r="r" t="t"/>
              <a:pathLst>
                <a:path extrusionOk="0" h="301" w="405">
                  <a:moveTo>
                    <a:pt x="195" y="0"/>
                  </a:moveTo>
                  <a:cubicBezTo>
                    <a:pt x="60" y="8"/>
                    <a:pt x="1" y="172"/>
                    <a:pt x="98" y="262"/>
                  </a:cubicBezTo>
                  <a:cubicBezTo>
                    <a:pt x="127" y="288"/>
                    <a:pt x="164" y="301"/>
                    <a:pt x="202" y="301"/>
                  </a:cubicBezTo>
                  <a:cubicBezTo>
                    <a:pt x="243" y="301"/>
                    <a:pt x="284" y="286"/>
                    <a:pt x="315" y="255"/>
                  </a:cubicBezTo>
                  <a:cubicBezTo>
                    <a:pt x="405" y="157"/>
                    <a:pt x="330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 rot="-2922755">
              <a:off x="9418241" y="2636549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1"/>
                  </a:moveTo>
                  <a:cubicBezTo>
                    <a:pt x="23" y="1"/>
                    <a:pt x="1" y="60"/>
                    <a:pt x="31" y="98"/>
                  </a:cubicBezTo>
                  <a:cubicBezTo>
                    <a:pt x="41" y="105"/>
                    <a:pt x="54" y="108"/>
                    <a:pt x="67" y="108"/>
                  </a:cubicBezTo>
                  <a:cubicBezTo>
                    <a:pt x="84" y="108"/>
                    <a:pt x="101" y="103"/>
                    <a:pt x="113" y="90"/>
                  </a:cubicBezTo>
                  <a:cubicBezTo>
                    <a:pt x="143" y="53"/>
                    <a:pt x="12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 rot="-2922755">
              <a:off x="9421899" y="2675527"/>
              <a:ext cx="18786" cy="13436"/>
            </a:xfrm>
            <a:custGeom>
              <a:rect b="b" l="l" r="r" t="t"/>
              <a:pathLst>
                <a:path extrusionOk="0" h="108" w="151">
                  <a:moveTo>
                    <a:pt x="75" y="1"/>
                  </a:moveTo>
                  <a:cubicBezTo>
                    <a:pt x="23" y="1"/>
                    <a:pt x="1" y="60"/>
                    <a:pt x="38" y="90"/>
                  </a:cubicBezTo>
                  <a:cubicBezTo>
                    <a:pt x="49" y="102"/>
                    <a:pt x="62" y="107"/>
                    <a:pt x="75" y="107"/>
                  </a:cubicBezTo>
                  <a:cubicBezTo>
                    <a:pt x="89" y="107"/>
                    <a:pt x="102" y="102"/>
                    <a:pt x="113" y="90"/>
                  </a:cubicBezTo>
                  <a:cubicBezTo>
                    <a:pt x="150" y="53"/>
                    <a:pt x="120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 rot="-2922755">
              <a:off x="9426595" y="2714475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5" y="1"/>
                  </a:moveTo>
                  <a:cubicBezTo>
                    <a:pt x="73" y="1"/>
                    <a:pt x="70" y="1"/>
                    <a:pt x="67" y="2"/>
                  </a:cubicBezTo>
                  <a:cubicBezTo>
                    <a:pt x="22" y="2"/>
                    <a:pt x="0" y="61"/>
                    <a:pt x="30" y="91"/>
                  </a:cubicBezTo>
                  <a:cubicBezTo>
                    <a:pt x="41" y="103"/>
                    <a:pt x="56" y="108"/>
                    <a:pt x="71" y="108"/>
                  </a:cubicBezTo>
                  <a:cubicBezTo>
                    <a:pt x="86" y="108"/>
                    <a:pt x="101" y="103"/>
                    <a:pt x="112" y="91"/>
                  </a:cubicBezTo>
                  <a:cubicBezTo>
                    <a:pt x="141" y="56"/>
                    <a:pt x="11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 rot="-2922755">
              <a:off x="9430044" y="2753141"/>
              <a:ext cx="17915" cy="14307"/>
            </a:xfrm>
            <a:custGeom>
              <a:rect b="b" l="l" r="r" t="t"/>
              <a:pathLst>
                <a:path extrusionOk="0" h="115" w="144">
                  <a:moveTo>
                    <a:pt x="68" y="0"/>
                  </a:moveTo>
                  <a:cubicBezTo>
                    <a:pt x="23" y="8"/>
                    <a:pt x="1" y="68"/>
                    <a:pt x="38" y="97"/>
                  </a:cubicBezTo>
                  <a:cubicBezTo>
                    <a:pt x="50" y="109"/>
                    <a:pt x="63" y="114"/>
                    <a:pt x="76" y="114"/>
                  </a:cubicBezTo>
                  <a:cubicBezTo>
                    <a:pt x="89" y="114"/>
                    <a:pt x="102" y="109"/>
                    <a:pt x="113" y="97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 rot="-2922755">
              <a:off x="9433630" y="2792209"/>
              <a:ext cx="18786" cy="13934"/>
            </a:xfrm>
            <a:custGeom>
              <a:rect b="b" l="l" r="r" t="t"/>
              <a:pathLst>
                <a:path extrusionOk="0" h="112" w="151">
                  <a:moveTo>
                    <a:pt x="76" y="0"/>
                  </a:moveTo>
                  <a:cubicBezTo>
                    <a:pt x="23" y="8"/>
                    <a:pt x="1" y="60"/>
                    <a:pt x="38" y="98"/>
                  </a:cubicBezTo>
                  <a:cubicBezTo>
                    <a:pt x="48" y="107"/>
                    <a:pt x="60" y="111"/>
                    <a:pt x="72" y="111"/>
                  </a:cubicBezTo>
                  <a:cubicBezTo>
                    <a:pt x="88" y="111"/>
                    <a:pt x="104" y="103"/>
                    <a:pt x="113" y="90"/>
                  </a:cubicBezTo>
                  <a:cubicBezTo>
                    <a:pt x="151" y="60"/>
                    <a:pt x="121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 rot="-2922755">
              <a:off x="9438190" y="2831230"/>
              <a:ext cx="17791" cy="13561"/>
            </a:xfrm>
            <a:custGeom>
              <a:rect b="b" l="l" r="r" t="t"/>
              <a:pathLst>
                <a:path extrusionOk="0" h="109" w="143">
                  <a:moveTo>
                    <a:pt x="68" y="0"/>
                  </a:moveTo>
                  <a:cubicBezTo>
                    <a:pt x="23" y="0"/>
                    <a:pt x="0" y="60"/>
                    <a:pt x="30" y="98"/>
                  </a:cubicBezTo>
                  <a:cubicBezTo>
                    <a:pt x="40" y="104"/>
                    <a:pt x="53" y="108"/>
                    <a:pt x="67" y="108"/>
                  </a:cubicBezTo>
                  <a:cubicBezTo>
                    <a:pt x="83" y="108"/>
                    <a:pt x="100" y="102"/>
                    <a:pt x="113" y="90"/>
                  </a:cubicBezTo>
                  <a:cubicBezTo>
                    <a:pt x="142" y="60"/>
                    <a:pt x="120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 rot="-2922755">
              <a:off x="9441869" y="2870256"/>
              <a:ext cx="18661" cy="13436"/>
            </a:xfrm>
            <a:custGeom>
              <a:rect b="b" l="l" r="r" t="t"/>
              <a:pathLst>
                <a:path extrusionOk="0" h="108" w="150">
                  <a:moveTo>
                    <a:pt x="75" y="0"/>
                  </a:moveTo>
                  <a:cubicBezTo>
                    <a:pt x="23" y="0"/>
                    <a:pt x="0" y="60"/>
                    <a:pt x="38" y="90"/>
                  </a:cubicBezTo>
                  <a:cubicBezTo>
                    <a:pt x="49" y="101"/>
                    <a:pt x="62" y="107"/>
                    <a:pt x="75" y="107"/>
                  </a:cubicBezTo>
                  <a:cubicBezTo>
                    <a:pt x="88" y="107"/>
                    <a:pt x="101" y="101"/>
                    <a:pt x="112" y="90"/>
                  </a:cubicBezTo>
                  <a:cubicBezTo>
                    <a:pt x="150" y="53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 rot="-2922755">
              <a:off x="9446441" y="2909204"/>
              <a:ext cx="17666" cy="13561"/>
            </a:xfrm>
            <a:custGeom>
              <a:rect b="b" l="l" r="r" t="t"/>
              <a:pathLst>
                <a:path extrusionOk="0" h="109" w="142">
                  <a:moveTo>
                    <a:pt x="76" y="1"/>
                  </a:moveTo>
                  <a:cubicBezTo>
                    <a:pt x="73" y="1"/>
                    <a:pt x="71" y="1"/>
                    <a:pt x="68" y="1"/>
                  </a:cubicBezTo>
                  <a:cubicBezTo>
                    <a:pt x="16" y="1"/>
                    <a:pt x="1" y="61"/>
                    <a:pt x="31" y="91"/>
                  </a:cubicBezTo>
                  <a:cubicBezTo>
                    <a:pt x="42" y="102"/>
                    <a:pt x="57" y="108"/>
                    <a:pt x="72" y="108"/>
                  </a:cubicBezTo>
                  <a:cubicBezTo>
                    <a:pt x="87" y="108"/>
                    <a:pt x="102" y="102"/>
                    <a:pt x="113" y="91"/>
                  </a:cubicBezTo>
                  <a:cubicBezTo>
                    <a:pt x="141" y="56"/>
                    <a:pt x="116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 rot="-2922755">
              <a:off x="9450336" y="2948582"/>
              <a:ext cx="17542" cy="13561"/>
            </a:xfrm>
            <a:custGeom>
              <a:rect b="b" l="l" r="r" t="t"/>
              <a:pathLst>
                <a:path extrusionOk="0" h="109" w="141">
                  <a:moveTo>
                    <a:pt x="77" y="1"/>
                  </a:moveTo>
                  <a:cubicBezTo>
                    <a:pt x="74" y="1"/>
                    <a:pt x="71" y="1"/>
                    <a:pt x="68" y="1"/>
                  </a:cubicBezTo>
                  <a:cubicBezTo>
                    <a:pt x="23" y="1"/>
                    <a:pt x="0" y="61"/>
                    <a:pt x="38" y="91"/>
                  </a:cubicBezTo>
                  <a:cubicBezTo>
                    <a:pt x="49" y="103"/>
                    <a:pt x="62" y="108"/>
                    <a:pt x="75" y="108"/>
                  </a:cubicBezTo>
                  <a:cubicBezTo>
                    <a:pt x="88" y="108"/>
                    <a:pt x="102" y="103"/>
                    <a:pt x="113" y="91"/>
                  </a:cubicBezTo>
                  <a:cubicBezTo>
                    <a:pt x="141" y="56"/>
                    <a:pt x="12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 rot="-2922755">
              <a:off x="9453718" y="2986827"/>
              <a:ext cx="18786" cy="14307"/>
            </a:xfrm>
            <a:custGeom>
              <a:rect b="b" l="l" r="r" t="t"/>
              <a:pathLst>
                <a:path extrusionOk="0" h="115" w="151">
                  <a:moveTo>
                    <a:pt x="75" y="0"/>
                  </a:moveTo>
                  <a:cubicBezTo>
                    <a:pt x="23" y="8"/>
                    <a:pt x="0" y="67"/>
                    <a:pt x="38" y="97"/>
                  </a:cubicBezTo>
                  <a:cubicBezTo>
                    <a:pt x="49" y="109"/>
                    <a:pt x="64" y="114"/>
                    <a:pt x="78" y="114"/>
                  </a:cubicBezTo>
                  <a:cubicBezTo>
                    <a:pt x="92" y="114"/>
                    <a:pt x="105" y="109"/>
                    <a:pt x="113" y="97"/>
                  </a:cubicBezTo>
                  <a:cubicBezTo>
                    <a:pt x="150" y="60"/>
                    <a:pt x="120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 rot="-2922755">
              <a:off x="9458128" y="3025916"/>
              <a:ext cx="17915" cy="13810"/>
            </a:xfrm>
            <a:custGeom>
              <a:rect b="b" l="l" r="r" t="t"/>
              <a:pathLst>
                <a:path extrusionOk="0" h="111" w="144">
                  <a:moveTo>
                    <a:pt x="68" y="0"/>
                  </a:moveTo>
                  <a:cubicBezTo>
                    <a:pt x="23" y="0"/>
                    <a:pt x="1" y="60"/>
                    <a:pt x="31" y="97"/>
                  </a:cubicBezTo>
                  <a:cubicBezTo>
                    <a:pt x="40" y="107"/>
                    <a:pt x="52" y="111"/>
                    <a:pt x="65" y="111"/>
                  </a:cubicBezTo>
                  <a:cubicBezTo>
                    <a:pt x="82" y="111"/>
                    <a:pt x="100" y="103"/>
                    <a:pt x="113" y="90"/>
                  </a:cubicBezTo>
                  <a:cubicBezTo>
                    <a:pt x="143" y="60"/>
                    <a:pt x="121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 rot="-2922755">
              <a:off x="9461884" y="3065358"/>
              <a:ext cx="17791" cy="13436"/>
            </a:xfrm>
            <a:custGeom>
              <a:rect b="b" l="l" r="r" t="t"/>
              <a:pathLst>
                <a:path extrusionOk="0" h="108" w="143">
                  <a:moveTo>
                    <a:pt x="76" y="0"/>
                  </a:moveTo>
                  <a:cubicBezTo>
                    <a:pt x="23" y="0"/>
                    <a:pt x="1" y="60"/>
                    <a:pt x="38" y="97"/>
                  </a:cubicBezTo>
                  <a:cubicBezTo>
                    <a:pt x="48" y="104"/>
                    <a:pt x="60" y="108"/>
                    <a:pt x="72" y="108"/>
                  </a:cubicBezTo>
                  <a:cubicBezTo>
                    <a:pt x="86" y="108"/>
                    <a:pt x="101" y="102"/>
                    <a:pt x="113" y="90"/>
                  </a:cubicBezTo>
                  <a:cubicBezTo>
                    <a:pt x="143" y="53"/>
                    <a:pt x="120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 rot="-2922755">
              <a:off x="9553484" y="2554650"/>
              <a:ext cx="39935" cy="37945"/>
            </a:xfrm>
            <a:custGeom>
              <a:rect b="b" l="l" r="r" t="t"/>
              <a:pathLst>
                <a:path extrusionOk="0" h="305" w="321">
                  <a:moveTo>
                    <a:pt x="169" y="1"/>
                  </a:moveTo>
                  <a:cubicBezTo>
                    <a:pt x="130" y="1"/>
                    <a:pt x="91" y="16"/>
                    <a:pt x="60" y="49"/>
                  </a:cubicBezTo>
                  <a:cubicBezTo>
                    <a:pt x="1" y="108"/>
                    <a:pt x="8" y="206"/>
                    <a:pt x="68" y="266"/>
                  </a:cubicBezTo>
                  <a:cubicBezTo>
                    <a:pt x="97" y="293"/>
                    <a:pt x="132" y="305"/>
                    <a:pt x="166" y="305"/>
                  </a:cubicBezTo>
                  <a:cubicBezTo>
                    <a:pt x="245" y="305"/>
                    <a:pt x="320" y="240"/>
                    <a:pt x="315" y="146"/>
                  </a:cubicBezTo>
                  <a:cubicBezTo>
                    <a:pt x="315" y="57"/>
                    <a:pt x="243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 rot="-2922755">
              <a:off x="9614698" y="3145634"/>
              <a:ext cx="39189" cy="37075"/>
            </a:xfrm>
            <a:custGeom>
              <a:rect b="b" l="l" r="r" t="t"/>
              <a:pathLst>
                <a:path extrusionOk="0" h="298" w="315">
                  <a:moveTo>
                    <a:pt x="161" y="1"/>
                  </a:moveTo>
                  <a:cubicBezTo>
                    <a:pt x="122" y="1"/>
                    <a:pt x="83" y="16"/>
                    <a:pt x="53" y="49"/>
                  </a:cubicBezTo>
                  <a:cubicBezTo>
                    <a:pt x="0" y="109"/>
                    <a:pt x="0" y="199"/>
                    <a:pt x="60" y="258"/>
                  </a:cubicBezTo>
                  <a:cubicBezTo>
                    <a:pt x="90" y="286"/>
                    <a:pt x="125" y="298"/>
                    <a:pt x="160" y="298"/>
                  </a:cubicBezTo>
                  <a:cubicBezTo>
                    <a:pt x="239" y="298"/>
                    <a:pt x="315" y="235"/>
                    <a:pt x="315" y="146"/>
                  </a:cubicBezTo>
                  <a:cubicBezTo>
                    <a:pt x="310" y="57"/>
                    <a:pt x="236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 rot="-2922755">
              <a:off x="9572388" y="2624942"/>
              <a:ext cx="15054" cy="13685"/>
            </a:xfrm>
            <a:custGeom>
              <a:rect b="b" l="l" r="r" t="t"/>
              <a:pathLst>
                <a:path extrusionOk="0" h="110" w="121">
                  <a:moveTo>
                    <a:pt x="64" y="0"/>
                  </a:moveTo>
                  <a:cubicBezTo>
                    <a:pt x="50" y="0"/>
                    <a:pt x="36" y="5"/>
                    <a:pt x="23" y="15"/>
                  </a:cubicBezTo>
                  <a:cubicBezTo>
                    <a:pt x="0" y="38"/>
                    <a:pt x="8" y="75"/>
                    <a:pt x="30" y="98"/>
                  </a:cubicBezTo>
                  <a:cubicBezTo>
                    <a:pt x="39" y="106"/>
                    <a:pt x="49" y="110"/>
                    <a:pt x="61" y="110"/>
                  </a:cubicBezTo>
                  <a:cubicBezTo>
                    <a:pt x="89" y="110"/>
                    <a:pt x="120" y="85"/>
                    <a:pt x="120" y="53"/>
                  </a:cubicBezTo>
                  <a:cubicBezTo>
                    <a:pt x="115" y="18"/>
                    <a:pt x="91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 rot="-2922755">
              <a:off x="9577398" y="2668041"/>
              <a:ext cx="14058" cy="13561"/>
            </a:xfrm>
            <a:custGeom>
              <a:rect b="b" l="l" r="r" t="t"/>
              <a:pathLst>
                <a:path extrusionOk="0" h="109" w="113">
                  <a:moveTo>
                    <a:pt x="57" y="0"/>
                  </a:moveTo>
                  <a:cubicBezTo>
                    <a:pt x="45" y="0"/>
                    <a:pt x="32" y="4"/>
                    <a:pt x="23" y="14"/>
                  </a:cubicBezTo>
                  <a:cubicBezTo>
                    <a:pt x="0" y="36"/>
                    <a:pt x="0" y="74"/>
                    <a:pt x="23" y="96"/>
                  </a:cubicBezTo>
                  <a:cubicBezTo>
                    <a:pt x="33" y="105"/>
                    <a:pt x="45" y="108"/>
                    <a:pt x="56" y="108"/>
                  </a:cubicBezTo>
                  <a:cubicBezTo>
                    <a:pt x="85" y="108"/>
                    <a:pt x="113" y="84"/>
                    <a:pt x="113" y="51"/>
                  </a:cubicBezTo>
                  <a:cubicBezTo>
                    <a:pt x="113" y="20"/>
                    <a:pt x="85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 rot="-2922755">
              <a:off x="9581407" y="2711007"/>
              <a:ext cx="14805" cy="13810"/>
            </a:xfrm>
            <a:custGeom>
              <a:rect b="b" l="l" r="r" t="t"/>
              <a:pathLst>
                <a:path extrusionOk="0" h="111" w="119">
                  <a:moveTo>
                    <a:pt x="58" y="1"/>
                  </a:moveTo>
                  <a:cubicBezTo>
                    <a:pt x="45" y="1"/>
                    <a:pt x="33" y="5"/>
                    <a:pt x="23" y="14"/>
                  </a:cubicBezTo>
                  <a:cubicBezTo>
                    <a:pt x="1" y="37"/>
                    <a:pt x="1" y="74"/>
                    <a:pt x="23" y="97"/>
                  </a:cubicBezTo>
                  <a:cubicBezTo>
                    <a:pt x="35" y="106"/>
                    <a:pt x="48" y="110"/>
                    <a:pt x="61" y="110"/>
                  </a:cubicBezTo>
                  <a:cubicBezTo>
                    <a:pt x="91" y="110"/>
                    <a:pt x="118" y="88"/>
                    <a:pt x="113" y="52"/>
                  </a:cubicBezTo>
                  <a:cubicBezTo>
                    <a:pt x="113" y="21"/>
                    <a:pt x="85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 rot="-2922755">
              <a:off x="9586259" y="2753884"/>
              <a:ext cx="14183" cy="13685"/>
            </a:xfrm>
            <a:custGeom>
              <a:rect b="b" l="l" r="r" t="t"/>
              <a:pathLst>
                <a:path extrusionOk="0" h="110" w="114">
                  <a:moveTo>
                    <a:pt x="55" y="0"/>
                  </a:moveTo>
                  <a:cubicBezTo>
                    <a:pt x="42" y="0"/>
                    <a:pt x="28" y="4"/>
                    <a:pt x="16" y="14"/>
                  </a:cubicBezTo>
                  <a:cubicBezTo>
                    <a:pt x="1" y="36"/>
                    <a:pt x="1" y="74"/>
                    <a:pt x="23" y="96"/>
                  </a:cubicBezTo>
                  <a:cubicBezTo>
                    <a:pt x="32" y="105"/>
                    <a:pt x="44" y="110"/>
                    <a:pt x="57" y="110"/>
                  </a:cubicBezTo>
                  <a:cubicBezTo>
                    <a:pt x="84" y="110"/>
                    <a:pt x="113" y="88"/>
                    <a:pt x="113" y="51"/>
                  </a:cubicBezTo>
                  <a:cubicBezTo>
                    <a:pt x="113" y="20"/>
                    <a:pt x="85" y="0"/>
                    <a:pt x="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 rot="-2922755">
              <a:off x="9590440" y="2797076"/>
              <a:ext cx="14680" cy="13561"/>
            </a:xfrm>
            <a:custGeom>
              <a:rect b="b" l="l" r="r" t="t"/>
              <a:pathLst>
                <a:path extrusionOk="0" h="109" w="118">
                  <a:moveTo>
                    <a:pt x="61" y="1"/>
                  </a:moveTo>
                  <a:cubicBezTo>
                    <a:pt x="47" y="1"/>
                    <a:pt x="33" y="7"/>
                    <a:pt x="23" y="20"/>
                  </a:cubicBezTo>
                  <a:cubicBezTo>
                    <a:pt x="0" y="35"/>
                    <a:pt x="0" y="72"/>
                    <a:pt x="23" y="95"/>
                  </a:cubicBezTo>
                  <a:cubicBezTo>
                    <a:pt x="34" y="104"/>
                    <a:pt x="48" y="108"/>
                    <a:pt x="61" y="108"/>
                  </a:cubicBezTo>
                  <a:cubicBezTo>
                    <a:pt x="91" y="108"/>
                    <a:pt x="118" y="86"/>
                    <a:pt x="113" y="50"/>
                  </a:cubicBezTo>
                  <a:cubicBezTo>
                    <a:pt x="113" y="2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 rot="-2922755">
              <a:off x="9594466" y="2840327"/>
              <a:ext cx="15054" cy="13436"/>
            </a:xfrm>
            <a:custGeom>
              <a:rect b="b" l="l" r="r" t="t"/>
              <a:pathLst>
                <a:path extrusionOk="0" h="108" w="121">
                  <a:moveTo>
                    <a:pt x="62" y="0"/>
                  </a:moveTo>
                  <a:cubicBezTo>
                    <a:pt x="48" y="0"/>
                    <a:pt x="34" y="6"/>
                    <a:pt x="23" y="19"/>
                  </a:cubicBezTo>
                  <a:cubicBezTo>
                    <a:pt x="1" y="42"/>
                    <a:pt x="8" y="72"/>
                    <a:pt x="23" y="94"/>
                  </a:cubicBezTo>
                  <a:cubicBezTo>
                    <a:pt x="35" y="103"/>
                    <a:pt x="48" y="108"/>
                    <a:pt x="61" y="108"/>
                  </a:cubicBezTo>
                  <a:cubicBezTo>
                    <a:pt x="92" y="108"/>
                    <a:pt x="121" y="86"/>
                    <a:pt x="121" y="49"/>
                  </a:cubicBezTo>
                  <a:cubicBezTo>
                    <a:pt x="116" y="20"/>
                    <a:pt x="89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 rot="-2922755">
              <a:off x="9599381" y="2883220"/>
              <a:ext cx="14058" cy="13561"/>
            </a:xfrm>
            <a:custGeom>
              <a:rect b="b" l="l" r="r" t="t"/>
              <a:pathLst>
                <a:path extrusionOk="0" h="109" w="113">
                  <a:moveTo>
                    <a:pt x="60" y="1"/>
                  </a:moveTo>
                  <a:cubicBezTo>
                    <a:pt x="45" y="1"/>
                    <a:pt x="29" y="7"/>
                    <a:pt x="16" y="20"/>
                  </a:cubicBezTo>
                  <a:cubicBezTo>
                    <a:pt x="1" y="42"/>
                    <a:pt x="1" y="72"/>
                    <a:pt x="23" y="95"/>
                  </a:cubicBezTo>
                  <a:cubicBezTo>
                    <a:pt x="35" y="104"/>
                    <a:pt x="47" y="108"/>
                    <a:pt x="60" y="108"/>
                  </a:cubicBezTo>
                  <a:cubicBezTo>
                    <a:pt x="88" y="108"/>
                    <a:pt x="113" y="86"/>
                    <a:pt x="113" y="50"/>
                  </a:cubicBezTo>
                  <a:cubicBezTo>
                    <a:pt x="113" y="21"/>
                    <a:pt x="88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 rot="-2922755">
              <a:off x="9603447" y="2926284"/>
              <a:ext cx="14680" cy="13436"/>
            </a:xfrm>
            <a:custGeom>
              <a:rect b="b" l="l" r="r" t="t"/>
              <a:pathLst>
                <a:path extrusionOk="0" h="108" w="118">
                  <a:moveTo>
                    <a:pt x="61" y="0"/>
                  </a:moveTo>
                  <a:cubicBezTo>
                    <a:pt x="47" y="0"/>
                    <a:pt x="33" y="6"/>
                    <a:pt x="23" y="19"/>
                  </a:cubicBezTo>
                  <a:cubicBezTo>
                    <a:pt x="0" y="42"/>
                    <a:pt x="0" y="72"/>
                    <a:pt x="23" y="94"/>
                  </a:cubicBezTo>
                  <a:cubicBezTo>
                    <a:pt x="34" y="103"/>
                    <a:pt x="48" y="108"/>
                    <a:pt x="61" y="108"/>
                  </a:cubicBezTo>
                  <a:cubicBezTo>
                    <a:pt x="90" y="108"/>
                    <a:pt x="118" y="86"/>
                    <a:pt x="112" y="49"/>
                  </a:cubicBezTo>
                  <a:cubicBezTo>
                    <a:pt x="112" y="20"/>
                    <a:pt x="87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 rot="-2922755">
              <a:off x="9608346" y="2969140"/>
              <a:ext cx="14058" cy="13436"/>
            </a:xfrm>
            <a:custGeom>
              <a:rect b="b" l="l" r="r" t="t"/>
              <a:pathLst>
                <a:path extrusionOk="0" h="108" w="113">
                  <a:moveTo>
                    <a:pt x="59" y="0"/>
                  </a:moveTo>
                  <a:cubicBezTo>
                    <a:pt x="44" y="0"/>
                    <a:pt x="28" y="6"/>
                    <a:pt x="15" y="19"/>
                  </a:cubicBezTo>
                  <a:cubicBezTo>
                    <a:pt x="0" y="41"/>
                    <a:pt x="0" y="71"/>
                    <a:pt x="23" y="94"/>
                  </a:cubicBezTo>
                  <a:cubicBezTo>
                    <a:pt x="32" y="103"/>
                    <a:pt x="44" y="107"/>
                    <a:pt x="56" y="107"/>
                  </a:cubicBezTo>
                  <a:cubicBezTo>
                    <a:pt x="84" y="107"/>
                    <a:pt x="112" y="85"/>
                    <a:pt x="112" y="49"/>
                  </a:cubicBezTo>
                  <a:cubicBezTo>
                    <a:pt x="112" y="20"/>
                    <a:pt x="87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 rot="-2922755">
              <a:off x="9612576" y="3012343"/>
              <a:ext cx="14058" cy="13934"/>
            </a:xfrm>
            <a:custGeom>
              <a:rect b="b" l="l" r="r" t="t"/>
              <a:pathLst>
                <a:path extrusionOk="0" h="112" w="113">
                  <a:moveTo>
                    <a:pt x="61" y="1"/>
                  </a:moveTo>
                  <a:cubicBezTo>
                    <a:pt x="47" y="1"/>
                    <a:pt x="33" y="7"/>
                    <a:pt x="23" y="19"/>
                  </a:cubicBezTo>
                  <a:cubicBezTo>
                    <a:pt x="1" y="42"/>
                    <a:pt x="1" y="72"/>
                    <a:pt x="23" y="94"/>
                  </a:cubicBezTo>
                  <a:cubicBezTo>
                    <a:pt x="35" y="106"/>
                    <a:pt x="48" y="111"/>
                    <a:pt x="61" y="111"/>
                  </a:cubicBezTo>
                  <a:cubicBezTo>
                    <a:pt x="88" y="111"/>
                    <a:pt x="113" y="88"/>
                    <a:pt x="113" y="57"/>
                  </a:cubicBezTo>
                  <a:cubicBezTo>
                    <a:pt x="113" y="22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 rot="-2922755">
              <a:off x="9616599" y="3055314"/>
              <a:ext cx="14929" cy="13810"/>
            </a:xfrm>
            <a:custGeom>
              <a:rect b="b" l="l" r="r" t="t"/>
              <a:pathLst>
                <a:path extrusionOk="0" h="111" w="120">
                  <a:moveTo>
                    <a:pt x="60" y="0"/>
                  </a:moveTo>
                  <a:cubicBezTo>
                    <a:pt x="46" y="0"/>
                    <a:pt x="33" y="6"/>
                    <a:pt x="22" y="19"/>
                  </a:cubicBezTo>
                  <a:cubicBezTo>
                    <a:pt x="0" y="41"/>
                    <a:pt x="0" y="71"/>
                    <a:pt x="22" y="94"/>
                  </a:cubicBezTo>
                  <a:cubicBezTo>
                    <a:pt x="34" y="106"/>
                    <a:pt x="48" y="111"/>
                    <a:pt x="62" y="111"/>
                  </a:cubicBezTo>
                  <a:cubicBezTo>
                    <a:pt x="92" y="111"/>
                    <a:pt x="120" y="87"/>
                    <a:pt x="120" y="56"/>
                  </a:cubicBezTo>
                  <a:cubicBezTo>
                    <a:pt x="115" y="22"/>
                    <a:pt x="87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 rot="-2922755">
              <a:off x="9621390" y="3098206"/>
              <a:ext cx="14183" cy="13934"/>
            </a:xfrm>
            <a:custGeom>
              <a:rect b="b" l="l" r="r" t="t"/>
              <a:pathLst>
                <a:path extrusionOk="0" h="112" w="114">
                  <a:moveTo>
                    <a:pt x="59" y="1"/>
                  </a:moveTo>
                  <a:cubicBezTo>
                    <a:pt x="44" y="1"/>
                    <a:pt x="29" y="7"/>
                    <a:pt x="16" y="19"/>
                  </a:cubicBezTo>
                  <a:cubicBezTo>
                    <a:pt x="1" y="42"/>
                    <a:pt x="1" y="79"/>
                    <a:pt x="23" y="94"/>
                  </a:cubicBezTo>
                  <a:cubicBezTo>
                    <a:pt x="35" y="106"/>
                    <a:pt x="49" y="111"/>
                    <a:pt x="61" y="111"/>
                  </a:cubicBezTo>
                  <a:cubicBezTo>
                    <a:pt x="89" y="111"/>
                    <a:pt x="113" y="88"/>
                    <a:pt x="113" y="57"/>
                  </a:cubicBezTo>
                  <a:cubicBezTo>
                    <a:pt x="113" y="22"/>
                    <a:pt x="87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9" name="Google Shape;1429;p16"/>
          <p:cNvSpPr txBox="1"/>
          <p:nvPr/>
        </p:nvSpPr>
        <p:spPr>
          <a:xfrm>
            <a:off x="657449" y="2153042"/>
            <a:ext cx="15723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0" name="Google Shape;1430;p16"/>
          <p:cNvSpPr txBox="1"/>
          <p:nvPr/>
        </p:nvSpPr>
        <p:spPr>
          <a:xfrm>
            <a:off x="4161350" y="1535625"/>
            <a:ext cx="4365000" cy="20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Transmission autosomique dominante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tout sujet atteint à l’un de ses parents atteint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tout sujet atteint a une chance sur deux de transmettre sa maladie à chaque conception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les sujets indemnes ne transmettent pas la maladie, sauf si mutation </a:t>
            </a:r>
            <a:r>
              <a:rPr i="1" lang="en" sz="1200">
                <a:latin typeface="Fira Sans"/>
                <a:ea typeface="Fira Sans"/>
                <a:cs typeface="Fira Sans"/>
                <a:sym typeface="Fira Sans"/>
              </a:rPr>
              <a:t>de novo 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(spontanée)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la maladie atteint autant les garçons que les filles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1" name="Google Shape;1431;p16"/>
          <p:cNvSpPr txBox="1"/>
          <p:nvPr/>
        </p:nvSpPr>
        <p:spPr>
          <a:xfrm>
            <a:off x="1393424" y="1008350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000"/>
                </a:solidFill>
                <a:latin typeface="Fira Sans"/>
                <a:ea typeface="Fira Sans"/>
                <a:cs typeface="Fira Sans"/>
                <a:sym typeface="Fira Sans"/>
              </a:rPr>
              <a:t>Prévalence</a:t>
            </a:r>
            <a:endParaRPr b="1" sz="1800">
              <a:solidFill>
                <a:srgbClr val="FF9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2" name="Google Shape;1432;p16"/>
          <p:cNvSpPr txBox="1"/>
          <p:nvPr/>
        </p:nvSpPr>
        <p:spPr>
          <a:xfrm>
            <a:off x="5692803" y="1013625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Transmission</a:t>
            </a:r>
            <a:endParaRPr b="1" sz="18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433" name="Google Shape;1433;p1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25" y="1414425"/>
            <a:ext cx="3913824" cy="2420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p17"/>
          <p:cNvGrpSpPr/>
          <p:nvPr/>
        </p:nvGrpSpPr>
        <p:grpSpPr>
          <a:xfrm>
            <a:off x="3839269" y="895200"/>
            <a:ext cx="1478106" cy="3841398"/>
            <a:chOff x="3839269" y="895200"/>
            <a:chExt cx="1478106" cy="3841398"/>
          </a:xfrm>
        </p:grpSpPr>
        <p:sp>
          <p:nvSpPr>
            <p:cNvPr id="1439" name="Google Shape;1439;p17"/>
            <p:cNvSpPr/>
            <p:nvPr/>
          </p:nvSpPr>
          <p:spPr>
            <a:xfrm>
              <a:off x="4115176" y="1118529"/>
              <a:ext cx="928998" cy="63398"/>
            </a:xfrm>
            <a:custGeom>
              <a:rect b="b" l="l" r="r" t="t"/>
              <a:pathLst>
                <a:path extrusionOk="0" h="375" w="5495">
                  <a:moveTo>
                    <a:pt x="187" y="0"/>
                  </a:moveTo>
                  <a:cubicBezTo>
                    <a:pt x="82" y="0"/>
                    <a:pt x="0" y="83"/>
                    <a:pt x="0" y="188"/>
                  </a:cubicBezTo>
                  <a:cubicBezTo>
                    <a:pt x="0" y="292"/>
                    <a:pt x="82" y="375"/>
                    <a:pt x="187" y="375"/>
                  </a:cubicBezTo>
                  <a:lnTo>
                    <a:pt x="5307" y="375"/>
                  </a:lnTo>
                  <a:cubicBezTo>
                    <a:pt x="5412" y="375"/>
                    <a:pt x="5495" y="292"/>
                    <a:pt x="5495" y="188"/>
                  </a:cubicBezTo>
                  <a:cubicBezTo>
                    <a:pt x="5495" y="83"/>
                    <a:pt x="5412" y="0"/>
                    <a:pt x="5307" y="0"/>
                  </a:cubicBezTo>
                  <a:close/>
                </a:path>
              </a:pathLst>
            </a:custGeom>
            <a:solidFill>
              <a:srgbClr val="F29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7"/>
            <p:cNvSpPr/>
            <p:nvPr/>
          </p:nvSpPr>
          <p:spPr>
            <a:xfrm>
              <a:off x="4115176" y="1118529"/>
              <a:ext cx="464584" cy="63398"/>
            </a:xfrm>
            <a:custGeom>
              <a:rect b="b" l="l" r="r" t="t"/>
              <a:pathLst>
                <a:path extrusionOk="0" h="375" w="2748">
                  <a:moveTo>
                    <a:pt x="187" y="0"/>
                  </a:moveTo>
                  <a:cubicBezTo>
                    <a:pt x="82" y="0"/>
                    <a:pt x="0" y="83"/>
                    <a:pt x="0" y="188"/>
                  </a:cubicBezTo>
                  <a:cubicBezTo>
                    <a:pt x="0" y="292"/>
                    <a:pt x="82" y="375"/>
                    <a:pt x="187" y="375"/>
                  </a:cubicBezTo>
                  <a:lnTo>
                    <a:pt x="2747" y="375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7ED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7"/>
            <p:cNvSpPr/>
            <p:nvPr/>
          </p:nvSpPr>
          <p:spPr>
            <a:xfrm>
              <a:off x="4115176" y="4450719"/>
              <a:ext cx="928998" cy="62045"/>
            </a:xfrm>
            <a:custGeom>
              <a:rect b="b" l="l" r="r" t="t"/>
              <a:pathLst>
                <a:path extrusionOk="0" h="367" w="5495">
                  <a:moveTo>
                    <a:pt x="187" y="0"/>
                  </a:moveTo>
                  <a:cubicBezTo>
                    <a:pt x="82" y="0"/>
                    <a:pt x="0" y="82"/>
                    <a:pt x="0" y="180"/>
                  </a:cubicBezTo>
                  <a:cubicBezTo>
                    <a:pt x="0" y="285"/>
                    <a:pt x="82" y="367"/>
                    <a:pt x="187" y="367"/>
                  </a:cubicBezTo>
                  <a:lnTo>
                    <a:pt x="5307" y="367"/>
                  </a:lnTo>
                  <a:cubicBezTo>
                    <a:pt x="5412" y="367"/>
                    <a:pt x="5495" y="285"/>
                    <a:pt x="5495" y="180"/>
                  </a:cubicBezTo>
                  <a:cubicBezTo>
                    <a:pt x="5495" y="82"/>
                    <a:pt x="5412" y="0"/>
                    <a:pt x="5307" y="0"/>
                  </a:cubicBezTo>
                  <a:close/>
                </a:path>
              </a:pathLst>
            </a:custGeom>
            <a:solidFill>
              <a:srgbClr val="F29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7"/>
            <p:cNvSpPr/>
            <p:nvPr/>
          </p:nvSpPr>
          <p:spPr>
            <a:xfrm>
              <a:off x="4115176" y="4450719"/>
              <a:ext cx="464584" cy="62045"/>
            </a:xfrm>
            <a:custGeom>
              <a:rect b="b" l="l" r="r" t="t"/>
              <a:pathLst>
                <a:path extrusionOk="0" h="367" w="2748">
                  <a:moveTo>
                    <a:pt x="187" y="0"/>
                  </a:moveTo>
                  <a:cubicBezTo>
                    <a:pt x="82" y="0"/>
                    <a:pt x="0" y="82"/>
                    <a:pt x="0" y="180"/>
                  </a:cubicBezTo>
                  <a:cubicBezTo>
                    <a:pt x="0" y="285"/>
                    <a:pt x="82" y="367"/>
                    <a:pt x="187" y="367"/>
                  </a:cubicBezTo>
                  <a:lnTo>
                    <a:pt x="2747" y="367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7ED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7"/>
            <p:cNvSpPr/>
            <p:nvPr/>
          </p:nvSpPr>
          <p:spPr>
            <a:xfrm>
              <a:off x="4579585" y="4034322"/>
              <a:ext cx="737620" cy="700754"/>
            </a:xfrm>
            <a:custGeom>
              <a:rect b="b" l="l" r="r" t="t"/>
              <a:pathLst>
                <a:path extrusionOk="0" h="4145" w="4363">
                  <a:moveTo>
                    <a:pt x="756" y="0"/>
                  </a:moveTo>
                  <a:lnTo>
                    <a:pt x="375" y="382"/>
                  </a:lnTo>
                  <a:lnTo>
                    <a:pt x="0" y="756"/>
                  </a:lnTo>
                  <a:lnTo>
                    <a:pt x="3227" y="3983"/>
                  </a:lnTo>
                  <a:cubicBezTo>
                    <a:pt x="3342" y="4097"/>
                    <a:pt x="3471" y="4145"/>
                    <a:pt x="3595" y="4145"/>
                  </a:cubicBezTo>
                  <a:cubicBezTo>
                    <a:pt x="4007" y="4145"/>
                    <a:pt x="4363" y="3613"/>
                    <a:pt x="3983" y="3227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7"/>
            <p:cNvSpPr/>
            <p:nvPr/>
          </p:nvSpPr>
          <p:spPr>
            <a:xfrm>
              <a:off x="4070882" y="2161297"/>
              <a:ext cx="1017587" cy="63397"/>
            </a:xfrm>
            <a:custGeom>
              <a:rect b="b" l="l" r="r" t="t"/>
              <a:pathLst>
                <a:path extrusionOk="0" h="375" w="6019">
                  <a:moveTo>
                    <a:pt x="180" y="1"/>
                  </a:moveTo>
                  <a:cubicBezTo>
                    <a:pt x="82" y="1"/>
                    <a:pt x="0" y="83"/>
                    <a:pt x="0" y="188"/>
                  </a:cubicBezTo>
                  <a:cubicBezTo>
                    <a:pt x="0" y="285"/>
                    <a:pt x="82" y="375"/>
                    <a:pt x="180" y="375"/>
                  </a:cubicBezTo>
                  <a:lnTo>
                    <a:pt x="5839" y="375"/>
                  </a:lnTo>
                  <a:cubicBezTo>
                    <a:pt x="5936" y="375"/>
                    <a:pt x="6019" y="285"/>
                    <a:pt x="6019" y="188"/>
                  </a:cubicBezTo>
                  <a:cubicBezTo>
                    <a:pt x="6019" y="83"/>
                    <a:pt x="5936" y="1"/>
                    <a:pt x="5839" y="1"/>
                  </a:cubicBezTo>
                  <a:close/>
                </a:path>
              </a:pathLst>
            </a:custGeom>
            <a:solidFill>
              <a:srgbClr val="F29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7"/>
            <p:cNvSpPr/>
            <p:nvPr/>
          </p:nvSpPr>
          <p:spPr>
            <a:xfrm>
              <a:off x="4070882" y="2161297"/>
              <a:ext cx="508878" cy="63397"/>
            </a:xfrm>
            <a:custGeom>
              <a:rect b="b" l="l" r="r" t="t"/>
              <a:pathLst>
                <a:path extrusionOk="0" h="375" w="3010">
                  <a:moveTo>
                    <a:pt x="180" y="1"/>
                  </a:moveTo>
                  <a:cubicBezTo>
                    <a:pt x="82" y="1"/>
                    <a:pt x="0" y="83"/>
                    <a:pt x="0" y="188"/>
                  </a:cubicBezTo>
                  <a:cubicBezTo>
                    <a:pt x="0" y="285"/>
                    <a:pt x="82" y="375"/>
                    <a:pt x="180" y="375"/>
                  </a:cubicBezTo>
                  <a:lnTo>
                    <a:pt x="3009" y="375"/>
                  </a:lnTo>
                  <a:lnTo>
                    <a:pt x="3009" y="1"/>
                  </a:lnTo>
                  <a:close/>
                </a:path>
              </a:pathLst>
            </a:custGeom>
            <a:solidFill>
              <a:srgbClr val="7ED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7"/>
            <p:cNvSpPr/>
            <p:nvPr/>
          </p:nvSpPr>
          <p:spPr>
            <a:xfrm>
              <a:off x="4191084" y="1913285"/>
              <a:ext cx="777180" cy="62214"/>
            </a:xfrm>
            <a:custGeom>
              <a:rect b="b" l="l" r="r" t="t"/>
              <a:pathLst>
                <a:path extrusionOk="0" h="368" w="4597">
                  <a:moveTo>
                    <a:pt x="180" y="0"/>
                  </a:moveTo>
                  <a:cubicBezTo>
                    <a:pt x="83" y="0"/>
                    <a:pt x="0" y="83"/>
                    <a:pt x="0" y="180"/>
                  </a:cubicBezTo>
                  <a:cubicBezTo>
                    <a:pt x="0" y="285"/>
                    <a:pt x="83" y="367"/>
                    <a:pt x="180" y="367"/>
                  </a:cubicBezTo>
                  <a:lnTo>
                    <a:pt x="4409" y="367"/>
                  </a:lnTo>
                  <a:cubicBezTo>
                    <a:pt x="4514" y="367"/>
                    <a:pt x="4596" y="285"/>
                    <a:pt x="4596" y="180"/>
                  </a:cubicBezTo>
                  <a:cubicBezTo>
                    <a:pt x="4596" y="83"/>
                    <a:pt x="4514" y="0"/>
                    <a:pt x="4409" y="0"/>
                  </a:cubicBezTo>
                  <a:close/>
                </a:path>
              </a:pathLst>
            </a:custGeom>
            <a:solidFill>
              <a:srgbClr val="F29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7"/>
            <p:cNvSpPr/>
            <p:nvPr/>
          </p:nvSpPr>
          <p:spPr>
            <a:xfrm>
              <a:off x="4579585" y="1913285"/>
              <a:ext cx="388675" cy="62214"/>
            </a:xfrm>
            <a:custGeom>
              <a:rect b="b" l="l" r="r" t="t"/>
              <a:pathLst>
                <a:path extrusionOk="0" h="368" w="2299">
                  <a:moveTo>
                    <a:pt x="0" y="0"/>
                  </a:moveTo>
                  <a:lnTo>
                    <a:pt x="0" y="367"/>
                  </a:lnTo>
                  <a:lnTo>
                    <a:pt x="2111" y="367"/>
                  </a:lnTo>
                  <a:cubicBezTo>
                    <a:pt x="2216" y="367"/>
                    <a:pt x="2298" y="285"/>
                    <a:pt x="2298" y="180"/>
                  </a:cubicBezTo>
                  <a:cubicBezTo>
                    <a:pt x="2298" y="83"/>
                    <a:pt x="2216" y="0"/>
                    <a:pt x="2111" y="0"/>
                  </a:cubicBezTo>
                  <a:close/>
                </a:path>
              </a:pathLst>
            </a:custGeom>
            <a:solidFill>
              <a:srgbClr val="7ED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7"/>
            <p:cNvSpPr/>
            <p:nvPr/>
          </p:nvSpPr>
          <p:spPr>
            <a:xfrm>
              <a:off x="4191084" y="2409309"/>
              <a:ext cx="777180" cy="63567"/>
            </a:xfrm>
            <a:custGeom>
              <a:rect b="b" l="l" r="r" t="t"/>
              <a:pathLst>
                <a:path extrusionOk="0" h="376" w="4597">
                  <a:moveTo>
                    <a:pt x="180" y="1"/>
                  </a:moveTo>
                  <a:cubicBezTo>
                    <a:pt x="83" y="1"/>
                    <a:pt x="0" y="83"/>
                    <a:pt x="0" y="188"/>
                  </a:cubicBezTo>
                  <a:cubicBezTo>
                    <a:pt x="0" y="293"/>
                    <a:pt x="83" y="375"/>
                    <a:pt x="180" y="375"/>
                  </a:cubicBezTo>
                  <a:lnTo>
                    <a:pt x="4409" y="375"/>
                  </a:lnTo>
                  <a:cubicBezTo>
                    <a:pt x="4514" y="375"/>
                    <a:pt x="4596" y="293"/>
                    <a:pt x="4596" y="188"/>
                  </a:cubicBezTo>
                  <a:cubicBezTo>
                    <a:pt x="4596" y="83"/>
                    <a:pt x="4514" y="1"/>
                    <a:pt x="4409" y="1"/>
                  </a:cubicBezTo>
                  <a:close/>
                </a:path>
              </a:pathLst>
            </a:custGeom>
            <a:solidFill>
              <a:srgbClr val="F29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7"/>
            <p:cNvSpPr/>
            <p:nvPr/>
          </p:nvSpPr>
          <p:spPr>
            <a:xfrm>
              <a:off x="4579585" y="2409309"/>
              <a:ext cx="388675" cy="63567"/>
            </a:xfrm>
            <a:custGeom>
              <a:rect b="b" l="l" r="r" t="t"/>
              <a:pathLst>
                <a:path extrusionOk="0" h="376" w="2299">
                  <a:moveTo>
                    <a:pt x="0" y="1"/>
                  </a:moveTo>
                  <a:lnTo>
                    <a:pt x="0" y="375"/>
                  </a:lnTo>
                  <a:lnTo>
                    <a:pt x="2111" y="375"/>
                  </a:lnTo>
                  <a:cubicBezTo>
                    <a:pt x="2216" y="375"/>
                    <a:pt x="2298" y="293"/>
                    <a:pt x="2298" y="188"/>
                  </a:cubicBezTo>
                  <a:cubicBezTo>
                    <a:pt x="2298" y="83"/>
                    <a:pt x="2216" y="1"/>
                    <a:pt x="2111" y="1"/>
                  </a:cubicBezTo>
                  <a:close/>
                </a:path>
              </a:pathLst>
            </a:custGeom>
            <a:solidFill>
              <a:srgbClr val="7ED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4069529" y="3393920"/>
              <a:ext cx="1018940" cy="62214"/>
            </a:xfrm>
            <a:custGeom>
              <a:rect b="b" l="l" r="r" t="t"/>
              <a:pathLst>
                <a:path extrusionOk="0" h="368" w="6027">
                  <a:moveTo>
                    <a:pt x="188" y="1"/>
                  </a:moveTo>
                  <a:cubicBezTo>
                    <a:pt x="90" y="1"/>
                    <a:pt x="1" y="83"/>
                    <a:pt x="8" y="188"/>
                  </a:cubicBezTo>
                  <a:cubicBezTo>
                    <a:pt x="8" y="285"/>
                    <a:pt x="90" y="367"/>
                    <a:pt x="188" y="367"/>
                  </a:cubicBezTo>
                  <a:lnTo>
                    <a:pt x="5847" y="367"/>
                  </a:lnTo>
                  <a:cubicBezTo>
                    <a:pt x="5944" y="367"/>
                    <a:pt x="6027" y="285"/>
                    <a:pt x="6027" y="188"/>
                  </a:cubicBezTo>
                  <a:cubicBezTo>
                    <a:pt x="6027" y="83"/>
                    <a:pt x="5944" y="1"/>
                    <a:pt x="5847" y="1"/>
                  </a:cubicBezTo>
                  <a:close/>
                </a:path>
              </a:pathLst>
            </a:custGeom>
            <a:solidFill>
              <a:srgbClr val="F29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7"/>
            <p:cNvSpPr/>
            <p:nvPr/>
          </p:nvSpPr>
          <p:spPr>
            <a:xfrm>
              <a:off x="4069529" y="3393920"/>
              <a:ext cx="510231" cy="62214"/>
            </a:xfrm>
            <a:custGeom>
              <a:rect b="b" l="l" r="r" t="t"/>
              <a:pathLst>
                <a:path extrusionOk="0" h="368" w="3018">
                  <a:moveTo>
                    <a:pt x="188" y="1"/>
                  </a:moveTo>
                  <a:cubicBezTo>
                    <a:pt x="90" y="1"/>
                    <a:pt x="1" y="83"/>
                    <a:pt x="8" y="188"/>
                  </a:cubicBezTo>
                  <a:cubicBezTo>
                    <a:pt x="8" y="285"/>
                    <a:pt x="90" y="367"/>
                    <a:pt x="188" y="367"/>
                  </a:cubicBezTo>
                  <a:lnTo>
                    <a:pt x="3017" y="367"/>
                  </a:lnTo>
                  <a:lnTo>
                    <a:pt x="3017" y="1"/>
                  </a:lnTo>
                  <a:close/>
                </a:path>
              </a:pathLst>
            </a:custGeom>
            <a:solidFill>
              <a:srgbClr val="7ED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7"/>
            <p:cNvSpPr/>
            <p:nvPr/>
          </p:nvSpPr>
          <p:spPr>
            <a:xfrm>
              <a:off x="4191084" y="3145907"/>
              <a:ext cx="777180" cy="62214"/>
            </a:xfrm>
            <a:custGeom>
              <a:rect b="b" l="l" r="r" t="t"/>
              <a:pathLst>
                <a:path extrusionOk="0" h="368" w="4597">
                  <a:moveTo>
                    <a:pt x="180" y="0"/>
                  </a:moveTo>
                  <a:cubicBezTo>
                    <a:pt x="83" y="0"/>
                    <a:pt x="0" y="83"/>
                    <a:pt x="0" y="180"/>
                  </a:cubicBezTo>
                  <a:cubicBezTo>
                    <a:pt x="0" y="285"/>
                    <a:pt x="83" y="367"/>
                    <a:pt x="180" y="367"/>
                  </a:cubicBezTo>
                  <a:lnTo>
                    <a:pt x="4409" y="367"/>
                  </a:lnTo>
                  <a:cubicBezTo>
                    <a:pt x="4514" y="367"/>
                    <a:pt x="4596" y="285"/>
                    <a:pt x="4596" y="180"/>
                  </a:cubicBezTo>
                  <a:cubicBezTo>
                    <a:pt x="4596" y="83"/>
                    <a:pt x="4514" y="0"/>
                    <a:pt x="4409" y="0"/>
                  </a:cubicBezTo>
                  <a:close/>
                </a:path>
              </a:pathLst>
            </a:custGeom>
            <a:solidFill>
              <a:srgbClr val="F29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7"/>
            <p:cNvSpPr/>
            <p:nvPr/>
          </p:nvSpPr>
          <p:spPr>
            <a:xfrm>
              <a:off x="4579585" y="3145907"/>
              <a:ext cx="388675" cy="62214"/>
            </a:xfrm>
            <a:custGeom>
              <a:rect b="b" l="l" r="r" t="t"/>
              <a:pathLst>
                <a:path extrusionOk="0" h="368" w="2299">
                  <a:moveTo>
                    <a:pt x="0" y="0"/>
                  </a:moveTo>
                  <a:lnTo>
                    <a:pt x="0" y="367"/>
                  </a:lnTo>
                  <a:lnTo>
                    <a:pt x="2111" y="367"/>
                  </a:lnTo>
                  <a:cubicBezTo>
                    <a:pt x="2216" y="367"/>
                    <a:pt x="2298" y="285"/>
                    <a:pt x="2298" y="180"/>
                  </a:cubicBezTo>
                  <a:cubicBezTo>
                    <a:pt x="2298" y="83"/>
                    <a:pt x="2216" y="0"/>
                    <a:pt x="2111" y="0"/>
                  </a:cubicBezTo>
                  <a:close/>
                </a:path>
              </a:pathLst>
            </a:custGeom>
            <a:solidFill>
              <a:srgbClr val="7ED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7"/>
            <p:cNvSpPr/>
            <p:nvPr/>
          </p:nvSpPr>
          <p:spPr>
            <a:xfrm>
              <a:off x="4191084" y="3641932"/>
              <a:ext cx="777180" cy="63567"/>
            </a:xfrm>
            <a:custGeom>
              <a:rect b="b" l="l" r="r" t="t"/>
              <a:pathLst>
                <a:path extrusionOk="0" h="376" w="4597">
                  <a:moveTo>
                    <a:pt x="180" y="1"/>
                  </a:moveTo>
                  <a:cubicBezTo>
                    <a:pt x="83" y="1"/>
                    <a:pt x="0" y="83"/>
                    <a:pt x="0" y="188"/>
                  </a:cubicBezTo>
                  <a:cubicBezTo>
                    <a:pt x="0" y="293"/>
                    <a:pt x="83" y="375"/>
                    <a:pt x="180" y="375"/>
                  </a:cubicBezTo>
                  <a:lnTo>
                    <a:pt x="4409" y="375"/>
                  </a:lnTo>
                  <a:cubicBezTo>
                    <a:pt x="4514" y="375"/>
                    <a:pt x="4596" y="293"/>
                    <a:pt x="4596" y="188"/>
                  </a:cubicBezTo>
                  <a:cubicBezTo>
                    <a:pt x="4596" y="83"/>
                    <a:pt x="4514" y="1"/>
                    <a:pt x="4409" y="1"/>
                  </a:cubicBezTo>
                  <a:close/>
                </a:path>
              </a:pathLst>
            </a:custGeom>
            <a:solidFill>
              <a:srgbClr val="F29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4579585" y="3641932"/>
              <a:ext cx="388675" cy="63567"/>
            </a:xfrm>
            <a:custGeom>
              <a:rect b="b" l="l" r="r" t="t"/>
              <a:pathLst>
                <a:path extrusionOk="0" h="376" w="2299">
                  <a:moveTo>
                    <a:pt x="0" y="1"/>
                  </a:moveTo>
                  <a:lnTo>
                    <a:pt x="0" y="375"/>
                  </a:lnTo>
                  <a:lnTo>
                    <a:pt x="2111" y="375"/>
                  </a:lnTo>
                  <a:cubicBezTo>
                    <a:pt x="2216" y="375"/>
                    <a:pt x="2298" y="293"/>
                    <a:pt x="2298" y="188"/>
                  </a:cubicBezTo>
                  <a:cubicBezTo>
                    <a:pt x="2298" y="83"/>
                    <a:pt x="2216" y="1"/>
                    <a:pt x="2111" y="1"/>
                  </a:cubicBezTo>
                  <a:close/>
                </a:path>
              </a:pathLst>
            </a:custGeom>
            <a:solidFill>
              <a:srgbClr val="7ED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4579585" y="1596972"/>
              <a:ext cx="625362" cy="1218754"/>
            </a:xfrm>
            <a:custGeom>
              <a:rect b="b" l="l" r="r" t="t"/>
              <a:pathLst>
                <a:path extrusionOk="0" h="7209" w="3699">
                  <a:moveTo>
                    <a:pt x="756" y="0"/>
                  </a:moveTo>
                  <a:lnTo>
                    <a:pt x="0" y="756"/>
                  </a:lnTo>
                  <a:lnTo>
                    <a:pt x="2134" y="2889"/>
                  </a:lnTo>
                  <a:cubicBezTo>
                    <a:pt x="2531" y="3286"/>
                    <a:pt x="2531" y="3930"/>
                    <a:pt x="2134" y="4319"/>
                  </a:cubicBezTo>
                  <a:lnTo>
                    <a:pt x="0" y="6453"/>
                  </a:lnTo>
                  <a:lnTo>
                    <a:pt x="756" y="7209"/>
                  </a:lnTo>
                  <a:lnTo>
                    <a:pt x="2890" y="5075"/>
                  </a:lnTo>
                  <a:cubicBezTo>
                    <a:pt x="3698" y="4267"/>
                    <a:pt x="3698" y="2949"/>
                    <a:pt x="2890" y="2133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3953046" y="2815563"/>
              <a:ext cx="626715" cy="1218923"/>
            </a:xfrm>
            <a:custGeom>
              <a:rect b="b" l="l" r="r" t="t"/>
              <a:pathLst>
                <a:path extrusionOk="0" h="7210" w="3707">
                  <a:moveTo>
                    <a:pt x="2950" y="1"/>
                  </a:moveTo>
                  <a:lnTo>
                    <a:pt x="817" y="2134"/>
                  </a:lnTo>
                  <a:cubicBezTo>
                    <a:pt x="1" y="2950"/>
                    <a:pt x="1" y="4268"/>
                    <a:pt x="817" y="5076"/>
                  </a:cubicBezTo>
                  <a:lnTo>
                    <a:pt x="2950" y="7209"/>
                  </a:lnTo>
                  <a:lnTo>
                    <a:pt x="3325" y="6835"/>
                  </a:lnTo>
                  <a:lnTo>
                    <a:pt x="3706" y="6453"/>
                  </a:lnTo>
                  <a:lnTo>
                    <a:pt x="1573" y="4320"/>
                  </a:lnTo>
                  <a:cubicBezTo>
                    <a:pt x="1176" y="3923"/>
                    <a:pt x="1176" y="3287"/>
                    <a:pt x="1573" y="2890"/>
                  </a:cubicBezTo>
                  <a:lnTo>
                    <a:pt x="3706" y="757"/>
                  </a:lnTo>
                  <a:lnTo>
                    <a:pt x="2950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3839269" y="895200"/>
              <a:ext cx="740494" cy="701768"/>
            </a:xfrm>
            <a:custGeom>
              <a:rect b="b" l="l" r="r" t="t"/>
              <a:pathLst>
                <a:path extrusionOk="0" h="4151" w="4380">
                  <a:moveTo>
                    <a:pt x="779" y="1"/>
                  </a:moveTo>
                  <a:cubicBezTo>
                    <a:pt x="362" y="1"/>
                    <a:pt x="1" y="540"/>
                    <a:pt x="397" y="925"/>
                  </a:cubicBezTo>
                  <a:lnTo>
                    <a:pt x="3623" y="4151"/>
                  </a:lnTo>
                  <a:lnTo>
                    <a:pt x="4379" y="3395"/>
                  </a:lnTo>
                  <a:lnTo>
                    <a:pt x="1153" y="169"/>
                  </a:lnTo>
                  <a:cubicBezTo>
                    <a:pt x="1036" y="50"/>
                    <a:pt x="905" y="1"/>
                    <a:pt x="779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59" name="Google Shape;1459;p17"/>
            <p:cNvGrpSpPr/>
            <p:nvPr/>
          </p:nvGrpSpPr>
          <p:grpSpPr>
            <a:xfrm>
              <a:off x="3839438" y="896722"/>
              <a:ext cx="1477936" cy="3839876"/>
              <a:chOff x="3831763" y="896722"/>
              <a:chExt cx="1477936" cy="3839876"/>
            </a:xfrm>
          </p:grpSpPr>
          <p:sp>
            <p:nvSpPr>
              <p:cNvPr id="1460" name="Google Shape;1460;p17"/>
              <p:cNvSpPr/>
              <p:nvPr/>
            </p:nvSpPr>
            <p:spPr>
              <a:xfrm>
                <a:off x="3831763" y="4034322"/>
                <a:ext cx="740325" cy="702275"/>
              </a:xfrm>
              <a:custGeom>
                <a:rect b="b" l="l" r="r" t="t"/>
                <a:pathLst>
                  <a:path extrusionOk="0" h="4154" w="4379">
                    <a:moveTo>
                      <a:pt x="3622" y="0"/>
                    </a:moveTo>
                    <a:lnTo>
                      <a:pt x="396" y="3227"/>
                    </a:lnTo>
                    <a:cubicBezTo>
                      <a:pt x="0" y="3611"/>
                      <a:pt x="361" y="4154"/>
                      <a:pt x="776" y="4154"/>
                    </a:cubicBezTo>
                    <a:cubicBezTo>
                      <a:pt x="903" y="4154"/>
                      <a:pt x="1035" y="4103"/>
                      <a:pt x="1152" y="3983"/>
                    </a:cubicBezTo>
                    <a:lnTo>
                      <a:pt x="4378" y="756"/>
                    </a:lnTo>
                    <a:lnTo>
                      <a:pt x="3997" y="382"/>
                    </a:lnTo>
                    <a:lnTo>
                      <a:pt x="3622" y="0"/>
                    </a:lnTo>
                    <a:close/>
                  </a:path>
                </a:pathLst>
              </a:custGeom>
              <a:solidFill>
                <a:srgbClr val="F04A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17"/>
              <p:cNvSpPr/>
              <p:nvPr/>
            </p:nvSpPr>
            <p:spPr>
              <a:xfrm>
                <a:off x="4571910" y="896722"/>
                <a:ext cx="737789" cy="700247"/>
              </a:xfrm>
              <a:custGeom>
                <a:rect b="b" l="l" r="r" t="t"/>
                <a:pathLst>
                  <a:path extrusionOk="0" h="4142" w="4364">
                    <a:moveTo>
                      <a:pt x="3593" y="1"/>
                    </a:moveTo>
                    <a:cubicBezTo>
                      <a:pt x="3470" y="1"/>
                      <a:pt x="3342" y="48"/>
                      <a:pt x="3227" y="160"/>
                    </a:cubicBezTo>
                    <a:lnTo>
                      <a:pt x="0" y="3386"/>
                    </a:lnTo>
                    <a:lnTo>
                      <a:pt x="756" y="4142"/>
                    </a:lnTo>
                    <a:lnTo>
                      <a:pt x="3983" y="916"/>
                    </a:lnTo>
                    <a:cubicBezTo>
                      <a:pt x="4363" y="529"/>
                      <a:pt x="4007" y="1"/>
                      <a:pt x="3593" y="1"/>
                    </a:cubicBezTo>
                    <a:close/>
                  </a:path>
                </a:pathLst>
              </a:custGeom>
              <a:solidFill>
                <a:srgbClr val="F04A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17"/>
              <p:cNvSpPr/>
              <p:nvPr/>
            </p:nvSpPr>
            <p:spPr>
              <a:xfrm>
                <a:off x="4571910" y="2815563"/>
                <a:ext cx="625362" cy="1218923"/>
              </a:xfrm>
              <a:custGeom>
                <a:rect b="b" l="l" r="r" t="t"/>
                <a:pathLst>
                  <a:path extrusionOk="0" h="7210" w="3699">
                    <a:moveTo>
                      <a:pt x="756" y="1"/>
                    </a:moveTo>
                    <a:lnTo>
                      <a:pt x="0" y="757"/>
                    </a:lnTo>
                    <a:lnTo>
                      <a:pt x="2134" y="2890"/>
                    </a:lnTo>
                    <a:cubicBezTo>
                      <a:pt x="2531" y="3287"/>
                      <a:pt x="2531" y="3923"/>
                      <a:pt x="2134" y="4320"/>
                    </a:cubicBezTo>
                    <a:lnTo>
                      <a:pt x="0" y="6453"/>
                    </a:lnTo>
                    <a:lnTo>
                      <a:pt x="375" y="6835"/>
                    </a:lnTo>
                    <a:lnTo>
                      <a:pt x="756" y="7209"/>
                    </a:lnTo>
                    <a:lnTo>
                      <a:pt x="2890" y="5076"/>
                    </a:lnTo>
                    <a:cubicBezTo>
                      <a:pt x="3698" y="4268"/>
                      <a:pt x="3698" y="2950"/>
                      <a:pt x="2890" y="2134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rgbClr val="F04A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17"/>
              <p:cNvSpPr/>
              <p:nvPr/>
            </p:nvSpPr>
            <p:spPr>
              <a:xfrm>
                <a:off x="3945371" y="1596972"/>
                <a:ext cx="626715" cy="1218754"/>
              </a:xfrm>
              <a:custGeom>
                <a:rect b="b" l="l" r="r" t="t"/>
                <a:pathLst>
                  <a:path extrusionOk="0" h="7209" w="3707">
                    <a:moveTo>
                      <a:pt x="2950" y="0"/>
                    </a:moveTo>
                    <a:lnTo>
                      <a:pt x="817" y="2133"/>
                    </a:lnTo>
                    <a:cubicBezTo>
                      <a:pt x="1" y="2949"/>
                      <a:pt x="1" y="4267"/>
                      <a:pt x="817" y="5075"/>
                    </a:cubicBezTo>
                    <a:lnTo>
                      <a:pt x="2950" y="7209"/>
                    </a:lnTo>
                    <a:lnTo>
                      <a:pt x="3706" y="6453"/>
                    </a:lnTo>
                    <a:lnTo>
                      <a:pt x="1573" y="4319"/>
                    </a:lnTo>
                    <a:cubicBezTo>
                      <a:pt x="1176" y="3922"/>
                      <a:pt x="1176" y="3286"/>
                      <a:pt x="1573" y="2889"/>
                    </a:cubicBezTo>
                    <a:lnTo>
                      <a:pt x="3706" y="756"/>
                    </a:lnTo>
                    <a:lnTo>
                      <a:pt x="2950" y="0"/>
                    </a:lnTo>
                    <a:close/>
                  </a:path>
                </a:pathLst>
              </a:custGeom>
              <a:solidFill>
                <a:srgbClr val="F04A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64" name="Google Shape;1464;p17"/>
          <p:cNvGrpSpPr/>
          <p:nvPr/>
        </p:nvGrpSpPr>
        <p:grpSpPr>
          <a:xfrm>
            <a:off x="457196" y="1102450"/>
            <a:ext cx="3548700" cy="989100"/>
            <a:chOff x="457196" y="1102450"/>
            <a:chExt cx="3548700" cy="989100"/>
          </a:xfrm>
        </p:grpSpPr>
        <p:sp>
          <p:nvSpPr>
            <p:cNvPr id="1465" name="Google Shape;1465;p17"/>
            <p:cNvSpPr/>
            <p:nvPr/>
          </p:nvSpPr>
          <p:spPr>
            <a:xfrm>
              <a:off x="457196" y="1102450"/>
              <a:ext cx="3548700" cy="9891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457200" y="1102475"/>
              <a:ext cx="740400" cy="985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7" name="Google Shape;1467;p17"/>
          <p:cNvGrpSpPr/>
          <p:nvPr/>
        </p:nvGrpSpPr>
        <p:grpSpPr>
          <a:xfrm>
            <a:off x="5137975" y="1099225"/>
            <a:ext cx="3548700" cy="989100"/>
            <a:chOff x="5137975" y="1099225"/>
            <a:chExt cx="3548700" cy="989100"/>
          </a:xfrm>
        </p:grpSpPr>
        <p:sp>
          <p:nvSpPr>
            <p:cNvPr id="1468" name="Google Shape;1468;p17"/>
            <p:cNvSpPr/>
            <p:nvPr/>
          </p:nvSpPr>
          <p:spPr>
            <a:xfrm flipH="1">
              <a:off x="5137975" y="1099225"/>
              <a:ext cx="3548700" cy="9891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7943875" y="1102475"/>
              <a:ext cx="740400" cy="985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0" name="Google Shape;1470;p17"/>
          <p:cNvGrpSpPr/>
          <p:nvPr/>
        </p:nvGrpSpPr>
        <p:grpSpPr>
          <a:xfrm>
            <a:off x="457196" y="2314774"/>
            <a:ext cx="3548700" cy="989100"/>
            <a:chOff x="457196" y="2314774"/>
            <a:chExt cx="3548700" cy="989100"/>
          </a:xfrm>
        </p:grpSpPr>
        <p:sp>
          <p:nvSpPr>
            <p:cNvPr id="1471" name="Google Shape;1471;p17"/>
            <p:cNvSpPr/>
            <p:nvPr/>
          </p:nvSpPr>
          <p:spPr>
            <a:xfrm>
              <a:off x="457196" y="2314774"/>
              <a:ext cx="3548700" cy="9891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457200" y="2316413"/>
              <a:ext cx="740400" cy="985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17"/>
          <p:cNvGrpSpPr/>
          <p:nvPr/>
        </p:nvGrpSpPr>
        <p:grpSpPr>
          <a:xfrm>
            <a:off x="5137975" y="2311559"/>
            <a:ext cx="3548700" cy="990654"/>
            <a:chOff x="5137975" y="2311559"/>
            <a:chExt cx="3548700" cy="990654"/>
          </a:xfrm>
        </p:grpSpPr>
        <p:sp>
          <p:nvSpPr>
            <p:cNvPr id="1474" name="Google Shape;1474;p17"/>
            <p:cNvSpPr/>
            <p:nvPr/>
          </p:nvSpPr>
          <p:spPr>
            <a:xfrm flipH="1">
              <a:off x="5137975" y="2311559"/>
              <a:ext cx="3548700" cy="9891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7943875" y="2316413"/>
              <a:ext cx="740400" cy="985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6" name="Google Shape;1476;p17"/>
          <p:cNvGrpSpPr/>
          <p:nvPr/>
        </p:nvGrpSpPr>
        <p:grpSpPr>
          <a:xfrm>
            <a:off x="457196" y="3546205"/>
            <a:ext cx="3548700" cy="989100"/>
            <a:chOff x="457196" y="3546205"/>
            <a:chExt cx="3548700" cy="989100"/>
          </a:xfrm>
        </p:grpSpPr>
        <p:sp>
          <p:nvSpPr>
            <p:cNvPr id="1477" name="Google Shape;1477;p17"/>
            <p:cNvSpPr/>
            <p:nvPr/>
          </p:nvSpPr>
          <p:spPr>
            <a:xfrm>
              <a:off x="457196" y="3546205"/>
              <a:ext cx="3548700" cy="9891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457200" y="3547813"/>
              <a:ext cx="740400" cy="985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9" name="Google Shape;1479;p17"/>
          <p:cNvGrpSpPr/>
          <p:nvPr/>
        </p:nvGrpSpPr>
        <p:grpSpPr>
          <a:xfrm>
            <a:off x="5137975" y="3542999"/>
            <a:ext cx="3548700" cy="990613"/>
            <a:chOff x="5137975" y="3542999"/>
            <a:chExt cx="3548700" cy="990613"/>
          </a:xfrm>
        </p:grpSpPr>
        <p:sp>
          <p:nvSpPr>
            <p:cNvPr id="1480" name="Google Shape;1480;p17"/>
            <p:cNvSpPr/>
            <p:nvPr/>
          </p:nvSpPr>
          <p:spPr>
            <a:xfrm flipH="1">
              <a:off x="5137975" y="3542999"/>
              <a:ext cx="3548700" cy="9891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7943875" y="3547813"/>
              <a:ext cx="740400" cy="985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2" name="Google Shape;1482;p17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Principaux symptômes du syndrome de Noonan</a:t>
            </a:r>
            <a:endParaRPr/>
          </a:p>
        </p:txBody>
      </p:sp>
      <p:sp>
        <p:nvSpPr>
          <p:cNvPr id="1483" name="Google Shape;1483;p17"/>
          <p:cNvSpPr txBox="1"/>
          <p:nvPr/>
        </p:nvSpPr>
        <p:spPr>
          <a:xfrm>
            <a:off x="1295450" y="1485675"/>
            <a:ext cx="17055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Traits particuliers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4" name="Google Shape;1484;p17"/>
          <p:cNvSpPr txBox="1"/>
          <p:nvPr/>
        </p:nvSpPr>
        <p:spPr>
          <a:xfrm>
            <a:off x="1295475" y="2657475"/>
            <a:ext cx="25893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Malformation cardiaque fréquente (sténose pulmonaire)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5" name="Google Shape;1485;p17"/>
          <p:cNvSpPr txBox="1"/>
          <p:nvPr/>
        </p:nvSpPr>
        <p:spPr>
          <a:xfrm>
            <a:off x="5689125" y="1485675"/>
            <a:ext cx="21594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Déformation du thorax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6" name="Google Shape;1486;p17"/>
          <p:cNvSpPr txBox="1"/>
          <p:nvPr/>
        </p:nvSpPr>
        <p:spPr>
          <a:xfrm>
            <a:off x="5492700" y="2657475"/>
            <a:ext cx="23538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Anomalies 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ophtalmologiques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(strabisme, myopie, …)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7" name="Google Shape;1487;p17"/>
          <p:cNvSpPr txBox="1"/>
          <p:nvPr/>
        </p:nvSpPr>
        <p:spPr>
          <a:xfrm>
            <a:off x="5687149" y="3929225"/>
            <a:ext cx="215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Difficultés d’apprentissage, retard des acquisitions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8" name="Google Shape;1488;p17"/>
          <p:cNvSpPr txBox="1"/>
          <p:nvPr/>
        </p:nvSpPr>
        <p:spPr>
          <a:xfrm>
            <a:off x="1295475" y="3929225"/>
            <a:ext cx="209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Difficultés à s’alimenter, retards de croissance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9" name="Google Shape;1489;p17"/>
          <p:cNvSpPr txBox="1"/>
          <p:nvPr/>
        </p:nvSpPr>
        <p:spPr>
          <a:xfrm>
            <a:off x="6143163" y="2339426"/>
            <a:ext cx="170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Vision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0" name="Google Shape;1490;p17"/>
          <p:cNvSpPr txBox="1"/>
          <p:nvPr/>
        </p:nvSpPr>
        <p:spPr>
          <a:xfrm>
            <a:off x="6143150" y="1165863"/>
            <a:ext cx="170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Squelette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1" name="Google Shape;1491;p17"/>
          <p:cNvSpPr txBox="1"/>
          <p:nvPr/>
        </p:nvSpPr>
        <p:spPr>
          <a:xfrm>
            <a:off x="6143163" y="3609426"/>
            <a:ext cx="170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Apprentissage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2" name="Google Shape;1492;p17"/>
          <p:cNvSpPr txBox="1"/>
          <p:nvPr/>
        </p:nvSpPr>
        <p:spPr>
          <a:xfrm>
            <a:off x="1295463" y="3609426"/>
            <a:ext cx="170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Croissance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3" name="Google Shape;1493;p17"/>
          <p:cNvSpPr txBox="1"/>
          <p:nvPr/>
        </p:nvSpPr>
        <p:spPr>
          <a:xfrm>
            <a:off x="1295463" y="2339426"/>
            <a:ext cx="170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Coeur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4" name="Google Shape;1494;p17"/>
          <p:cNvSpPr txBox="1"/>
          <p:nvPr/>
        </p:nvSpPr>
        <p:spPr>
          <a:xfrm>
            <a:off x="1295450" y="1165863"/>
            <a:ext cx="1703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Visage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495" name="Google Shape;1495;p17"/>
          <p:cNvGrpSpPr/>
          <p:nvPr/>
        </p:nvGrpSpPr>
        <p:grpSpPr>
          <a:xfrm>
            <a:off x="605829" y="1479086"/>
            <a:ext cx="443142" cy="232578"/>
            <a:chOff x="2084325" y="363300"/>
            <a:chExt cx="484150" cy="254100"/>
          </a:xfrm>
        </p:grpSpPr>
        <p:sp>
          <p:nvSpPr>
            <p:cNvPr id="1496" name="Google Shape;1496;p17"/>
            <p:cNvSpPr/>
            <p:nvPr/>
          </p:nvSpPr>
          <p:spPr>
            <a:xfrm>
              <a:off x="2084325" y="363300"/>
              <a:ext cx="484150" cy="254100"/>
            </a:xfrm>
            <a:custGeom>
              <a:rect b="b" l="l" r="r" t="t"/>
              <a:pathLst>
                <a:path extrusionOk="0" h="10164" w="19366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7" name="Google Shape;1497;p17"/>
            <p:cNvSpPr/>
            <p:nvPr/>
          </p:nvSpPr>
          <p:spPr>
            <a:xfrm>
              <a:off x="2250600" y="419775"/>
              <a:ext cx="145175" cy="141125"/>
            </a:xfrm>
            <a:custGeom>
              <a:rect b="b" l="l" r="r" t="t"/>
              <a:pathLst>
                <a:path extrusionOk="0" h="5645" w="5807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98" name="Google Shape;1498;p17"/>
          <p:cNvGrpSpPr/>
          <p:nvPr/>
        </p:nvGrpSpPr>
        <p:grpSpPr>
          <a:xfrm>
            <a:off x="8092504" y="2699374"/>
            <a:ext cx="443142" cy="232578"/>
            <a:chOff x="2084325" y="363300"/>
            <a:chExt cx="484150" cy="254100"/>
          </a:xfrm>
        </p:grpSpPr>
        <p:sp>
          <p:nvSpPr>
            <p:cNvPr id="1499" name="Google Shape;1499;p17"/>
            <p:cNvSpPr/>
            <p:nvPr/>
          </p:nvSpPr>
          <p:spPr>
            <a:xfrm>
              <a:off x="2084325" y="363300"/>
              <a:ext cx="484150" cy="254100"/>
            </a:xfrm>
            <a:custGeom>
              <a:rect b="b" l="l" r="r" t="t"/>
              <a:pathLst>
                <a:path extrusionOk="0" h="10164" w="19366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0" name="Google Shape;1500;p17"/>
            <p:cNvSpPr/>
            <p:nvPr/>
          </p:nvSpPr>
          <p:spPr>
            <a:xfrm>
              <a:off x="2250600" y="419775"/>
              <a:ext cx="145175" cy="141125"/>
            </a:xfrm>
            <a:custGeom>
              <a:rect b="b" l="l" r="r" t="t"/>
              <a:pathLst>
                <a:path extrusionOk="0" h="5645" w="5807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01" name="Google Shape;1501;p17"/>
          <p:cNvSpPr/>
          <p:nvPr/>
        </p:nvSpPr>
        <p:spPr>
          <a:xfrm>
            <a:off x="640424" y="2630167"/>
            <a:ext cx="423715" cy="377417"/>
          </a:xfrm>
          <a:custGeom>
            <a:rect b="b" l="l" r="r" t="t"/>
            <a:pathLst>
              <a:path extrusionOk="0" h="10524" w="11815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2" name="Google Shape;1502;p17"/>
          <p:cNvGrpSpPr/>
          <p:nvPr/>
        </p:nvGrpSpPr>
        <p:grpSpPr>
          <a:xfrm>
            <a:off x="8108137" y="3829616"/>
            <a:ext cx="425975" cy="422281"/>
            <a:chOff x="-22859750" y="2335900"/>
            <a:chExt cx="296950" cy="294375"/>
          </a:xfrm>
        </p:grpSpPr>
        <p:sp>
          <p:nvSpPr>
            <p:cNvPr id="1503" name="Google Shape;1503;p17"/>
            <p:cNvSpPr/>
            <p:nvPr/>
          </p:nvSpPr>
          <p:spPr>
            <a:xfrm>
              <a:off x="-22859750" y="2335900"/>
              <a:ext cx="296950" cy="294375"/>
            </a:xfrm>
            <a:custGeom>
              <a:rect b="b" l="l" r="r" t="t"/>
              <a:pathLst>
                <a:path extrusionOk="0" h="11775" w="11878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-22685675" y="2408150"/>
              <a:ext cx="27575" cy="66175"/>
            </a:xfrm>
            <a:custGeom>
              <a:rect b="b" l="l" r="r" t="t"/>
              <a:pathLst>
                <a:path extrusionOk="0" h="2647" w="1103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-22766800" y="2408950"/>
              <a:ext cx="27575" cy="66175"/>
            </a:xfrm>
            <a:custGeom>
              <a:rect b="b" l="l" r="r" t="t"/>
              <a:pathLst>
                <a:path extrusionOk="0" h="2647" w="1103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6" name="Google Shape;1506;p17"/>
          <p:cNvSpPr/>
          <p:nvPr/>
        </p:nvSpPr>
        <p:spPr>
          <a:xfrm>
            <a:off x="8102220" y="1360426"/>
            <a:ext cx="423715" cy="423715"/>
          </a:xfrm>
          <a:custGeom>
            <a:rect b="b" l="l" r="r" t="t"/>
            <a:pathLst>
              <a:path extrusionOk="0" h="11815" w="11815">
                <a:moveTo>
                  <a:pt x="6270" y="662"/>
                </a:moveTo>
                <a:lnTo>
                  <a:pt x="6270" y="2048"/>
                </a:lnTo>
                <a:cubicBezTo>
                  <a:pt x="6270" y="2678"/>
                  <a:pt x="6616" y="3245"/>
                  <a:pt x="7247" y="3497"/>
                </a:cubicBezTo>
                <a:cubicBezTo>
                  <a:pt x="7467" y="3623"/>
                  <a:pt x="7625" y="3875"/>
                  <a:pt x="7625" y="4127"/>
                </a:cubicBezTo>
                <a:cubicBezTo>
                  <a:pt x="7625" y="4537"/>
                  <a:pt x="7310" y="4852"/>
                  <a:pt x="6931" y="4852"/>
                </a:cubicBezTo>
                <a:cubicBezTo>
                  <a:pt x="6711" y="4852"/>
                  <a:pt x="6522" y="4758"/>
                  <a:pt x="6396" y="4600"/>
                </a:cubicBezTo>
                <a:cubicBezTo>
                  <a:pt x="6301" y="4443"/>
                  <a:pt x="6081" y="4380"/>
                  <a:pt x="5892" y="4380"/>
                </a:cubicBezTo>
                <a:cubicBezTo>
                  <a:pt x="5703" y="4380"/>
                  <a:pt x="5514" y="4443"/>
                  <a:pt x="5388" y="4600"/>
                </a:cubicBezTo>
                <a:cubicBezTo>
                  <a:pt x="5262" y="4758"/>
                  <a:pt x="5073" y="4852"/>
                  <a:pt x="4884" y="4852"/>
                </a:cubicBezTo>
                <a:cubicBezTo>
                  <a:pt x="4663" y="4852"/>
                  <a:pt x="4474" y="4758"/>
                  <a:pt x="4348" y="4600"/>
                </a:cubicBezTo>
                <a:cubicBezTo>
                  <a:pt x="4254" y="4443"/>
                  <a:pt x="4159" y="4285"/>
                  <a:pt x="4159" y="4096"/>
                </a:cubicBezTo>
                <a:cubicBezTo>
                  <a:pt x="4159" y="3875"/>
                  <a:pt x="4348" y="3623"/>
                  <a:pt x="4600" y="3497"/>
                </a:cubicBezTo>
                <a:cubicBezTo>
                  <a:pt x="5136" y="3277"/>
                  <a:pt x="5545" y="2647"/>
                  <a:pt x="5545" y="1922"/>
                </a:cubicBezTo>
                <a:lnTo>
                  <a:pt x="5545" y="662"/>
                </a:lnTo>
                <a:close/>
                <a:moveTo>
                  <a:pt x="6963" y="788"/>
                </a:moveTo>
                <a:cubicBezTo>
                  <a:pt x="7940" y="977"/>
                  <a:pt x="8885" y="1513"/>
                  <a:pt x="9609" y="2206"/>
                </a:cubicBezTo>
                <a:cubicBezTo>
                  <a:pt x="10586" y="3182"/>
                  <a:pt x="11153" y="4506"/>
                  <a:pt x="11153" y="5923"/>
                </a:cubicBezTo>
                <a:cubicBezTo>
                  <a:pt x="11122" y="7278"/>
                  <a:pt x="10586" y="8633"/>
                  <a:pt x="9609" y="9609"/>
                </a:cubicBezTo>
                <a:cubicBezTo>
                  <a:pt x="8853" y="10365"/>
                  <a:pt x="7940" y="10838"/>
                  <a:pt x="6963" y="11027"/>
                </a:cubicBezTo>
                <a:lnTo>
                  <a:pt x="6963" y="9735"/>
                </a:lnTo>
                <a:cubicBezTo>
                  <a:pt x="6963" y="9357"/>
                  <a:pt x="7215" y="9074"/>
                  <a:pt x="7562" y="8916"/>
                </a:cubicBezTo>
                <a:cubicBezTo>
                  <a:pt x="8034" y="8664"/>
                  <a:pt x="8349" y="8192"/>
                  <a:pt x="8349" y="7656"/>
                </a:cubicBezTo>
                <a:cubicBezTo>
                  <a:pt x="8349" y="6900"/>
                  <a:pt x="7719" y="6270"/>
                  <a:pt x="6963" y="6270"/>
                </a:cubicBezTo>
                <a:cubicBezTo>
                  <a:pt x="6585" y="6270"/>
                  <a:pt x="6175" y="6427"/>
                  <a:pt x="5955" y="6742"/>
                </a:cubicBezTo>
                <a:cubicBezTo>
                  <a:pt x="5671" y="6427"/>
                  <a:pt x="5325" y="6270"/>
                  <a:pt x="4915" y="6270"/>
                </a:cubicBezTo>
                <a:cubicBezTo>
                  <a:pt x="4537" y="6270"/>
                  <a:pt x="4159" y="6427"/>
                  <a:pt x="3907" y="6711"/>
                </a:cubicBezTo>
                <a:cubicBezTo>
                  <a:pt x="3623" y="6963"/>
                  <a:pt x="3497" y="7372"/>
                  <a:pt x="3529" y="7751"/>
                </a:cubicBezTo>
                <a:cubicBezTo>
                  <a:pt x="3592" y="8286"/>
                  <a:pt x="3907" y="8696"/>
                  <a:pt x="4380" y="8948"/>
                </a:cubicBezTo>
                <a:cubicBezTo>
                  <a:pt x="4695" y="9105"/>
                  <a:pt x="4915" y="9483"/>
                  <a:pt x="4915" y="9924"/>
                </a:cubicBezTo>
                <a:lnTo>
                  <a:pt x="4915" y="11059"/>
                </a:lnTo>
                <a:cubicBezTo>
                  <a:pt x="3939" y="10870"/>
                  <a:pt x="2993" y="10365"/>
                  <a:pt x="2269" y="9641"/>
                </a:cubicBezTo>
                <a:cubicBezTo>
                  <a:pt x="1292" y="8664"/>
                  <a:pt x="757" y="7372"/>
                  <a:pt x="757" y="5955"/>
                </a:cubicBezTo>
                <a:cubicBezTo>
                  <a:pt x="757" y="4569"/>
                  <a:pt x="1292" y="3214"/>
                  <a:pt x="2269" y="2237"/>
                </a:cubicBezTo>
                <a:cubicBezTo>
                  <a:pt x="3025" y="1481"/>
                  <a:pt x="3939" y="1040"/>
                  <a:pt x="4915" y="819"/>
                </a:cubicBezTo>
                <a:lnTo>
                  <a:pt x="4915" y="1985"/>
                </a:lnTo>
                <a:cubicBezTo>
                  <a:pt x="4915" y="2395"/>
                  <a:pt x="4695" y="2804"/>
                  <a:pt x="4380" y="2962"/>
                </a:cubicBezTo>
                <a:cubicBezTo>
                  <a:pt x="3907" y="3151"/>
                  <a:pt x="3592" y="3623"/>
                  <a:pt x="3529" y="4127"/>
                </a:cubicBezTo>
                <a:cubicBezTo>
                  <a:pt x="3497" y="4537"/>
                  <a:pt x="3655" y="4884"/>
                  <a:pt x="3907" y="5199"/>
                </a:cubicBezTo>
                <a:cubicBezTo>
                  <a:pt x="4159" y="5482"/>
                  <a:pt x="4537" y="5640"/>
                  <a:pt x="4915" y="5640"/>
                </a:cubicBezTo>
                <a:cubicBezTo>
                  <a:pt x="5325" y="5640"/>
                  <a:pt x="5703" y="5482"/>
                  <a:pt x="5955" y="5167"/>
                </a:cubicBezTo>
                <a:cubicBezTo>
                  <a:pt x="6207" y="5482"/>
                  <a:pt x="6585" y="5640"/>
                  <a:pt x="6963" y="5640"/>
                </a:cubicBezTo>
                <a:cubicBezTo>
                  <a:pt x="7719" y="5640"/>
                  <a:pt x="8349" y="5010"/>
                  <a:pt x="8349" y="4253"/>
                </a:cubicBezTo>
                <a:cubicBezTo>
                  <a:pt x="8349" y="3749"/>
                  <a:pt x="8034" y="3245"/>
                  <a:pt x="7562" y="2993"/>
                </a:cubicBezTo>
                <a:cubicBezTo>
                  <a:pt x="7152" y="2804"/>
                  <a:pt x="6963" y="2489"/>
                  <a:pt x="6963" y="2174"/>
                </a:cubicBezTo>
                <a:lnTo>
                  <a:pt x="6963" y="788"/>
                </a:lnTo>
                <a:close/>
                <a:moveTo>
                  <a:pt x="6931" y="6900"/>
                </a:moveTo>
                <a:cubicBezTo>
                  <a:pt x="7310" y="6900"/>
                  <a:pt x="7625" y="7215"/>
                  <a:pt x="7625" y="7593"/>
                </a:cubicBezTo>
                <a:cubicBezTo>
                  <a:pt x="7625" y="7877"/>
                  <a:pt x="7467" y="8129"/>
                  <a:pt x="7247" y="8223"/>
                </a:cubicBezTo>
                <a:cubicBezTo>
                  <a:pt x="6616" y="8538"/>
                  <a:pt x="6270" y="9105"/>
                  <a:pt x="6270" y="9735"/>
                </a:cubicBezTo>
                <a:lnTo>
                  <a:pt x="6270" y="11090"/>
                </a:lnTo>
                <a:lnTo>
                  <a:pt x="5545" y="11090"/>
                </a:lnTo>
                <a:lnTo>
                  <a:pt x="5545" y="9861"/>
                </a:lnTo>
                <a:cubicBezTo>
                  <a:pt x="5545" y="9137"/>
                  <a:pt x="5136" y="8507"/>
                  <a:pt x="4600" y="8223"/>
                </a:cubicBezTo>
                <a:cubicBezTo>
                  <a:pt x="4348" y="8129"/>
                  <a:pt x="4191" y="7877"/>
                  <a:pt x="4159" y="7656"/>
                </a:cubicBezTo>
                <a:cubicBezTo>
                  <a:pt x="4159" y="7435"/>
                  <a:pt x="4191" y="7246"/>
                  <a:pt x="4348" y="7120"/>
                </a:cubicBezTo>
                <a:cubicBezTo>
                  <a:pt x="4474" y="6963"/>
                  <a:pt x="4695" y="6900"/>
                  <a:pt x="4884" y="6900"/>
                </a:cubicBezTo>
                <a:cubicBezTo>
                  <a:pt x="5073" y="6900"/>
                  <a:pt x="5262" y="6963"/>
                  <a:pt x="5388" y="7120"/>
                </a:cubicBezTo>
                <a:cubicBezTo>
                  <a:pt x="5514" y="7278"/>
                  <a:pt x="5703" y="7372"/>
                  <a:pt x="5892" y="7372"/>
                </a:cubicBezTo>
                <a:cubicBezTo>
                  <a:pt x="6112" y="7372"/>
                  <a:pt x="6301" y="7278"/>
                  <a:pt x="6427" y="7120"/>
                </a:cubicBezTo>
                <a:cubicBezTo>
                  <a:pt x="6522" y="6963"/>
                  <a:pt x="6742" y="6900"/>
                  <a:pt x="6931" y="6900"/>
                </a:cubicBezTo>
                <a:close/>
                <a:moveTo>
                  <a:pt x="5892" y="0"/>
                </a:moveTo>
                <a:cubicBezTo>
                  <a:pt x="4317" y="0"/>
                  <a:pt x="2836" y="630"/>
                  <a:pt x="1733" y="1733"/>
                </a:cubicBezTo>
                <a:cubicBezTo>
                  <a:pt x="630" y="2836"/>
                  <a:pt x="0" y="4348"/>
                  <a:pt x="0" y="5923"/>
                </a:cubicBezTo>
                <a:cubicBezTo>
                  <a:pt x="0" y="7498"/>
                  <a:pt x="630" y="8979"/>
                  <a:pt x="1733" y="10082"/>
                </a:cubicBezTo>
                <a:cubicBezTo>
                  <a:pt x="2836" y="11185"/>
                  <a:pt x="4317" y="11815"/>
                  <a:pt x="5892" y="11815"/>
                </a:cubicBezTo>
                <a:cubicBezTo>
                  <a:pt x="7467" y="11815"/>
                  <a:pt x="8979" y="11185"/>
                  <a:pt x="10082" y="10082"/>
                </a:cubicBezTo>
                <a:cubicBezTo>
                  <a:pt x="11185" y="8979"/>
                  <a:pt x="11815" y="7498"/>
                  <a:pt x="11815" y="5923"/>
                </a:cubicBezTo>
                <a:cubicBezTo>
                  <a:pt x="11815" y="4348"/>
                  <a:pt x="11216" y="2836"/>
                  <a:pt x="10082" y="1733"/>
                </a:cubicBezTo>
                <a:cubicBezTo>
                  <a:pt x="8979" y="630"/>
                  <a:pt x="7467" y="0"/>
                  <a:pt x="5892" y="0"/>
                </a:cubicBezTo>
                <a:close/>
              </a:path>
            </a:pathLst>
          </a:custGeom>
          <a:solidFill>
            <a:srgbClr val="25AC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07" name="Google Shape;1507;p17"/>
          <p:cNvSpPr/>
          <p:nvPr/>
        </p:nvSpPr>
        <p:spPr>
          <a:xfrm>
            <a:off x="601065" y="3770620"/>
            <a:ext cx="447456" cy="422891"/>
          </a:xfrm>
          <a:custGeom>
            <a:rect b="b" l="l" r="r" t="t"/>
            <a:pathLst>
              <a:path extrusionOk="0" h="11792" w="12477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rgbClr val="E94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8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Traits physionomiques particuliers chez le nourrisson</a:t>
            </a:r>
            <a:endParaRPr/>
          </a:p>
        </p:txBody>
      </p:sp>
      <p:pic>
        <p:nvPicPr>
          <p:cNvPr id="1513" name="Google Shape;15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750" y="1102233"/>
            <a:ext cx="7036072" cy="34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4" name="Google Shape;1514;p18"/>
          <p:cNvSpPr txBox="1"/>
          <p:nvPr/>
        </p:nvSpPr>
        <p:spPr>
          <a:xfrm>
            <a:off x="938600" y="1636700"/>
            <a:ext cx="2103000" cy="4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Grande tête par rapport au visage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15" name="Google Shape;1515;p18"/>
          <p:cNvSpPr txBox="1"/>
          <p:nvPr/>
        </p:nvSpPr>
        <p:spPr>
          <a:xfrm>
            <a:off x="938600" y="2096200"/>
            <a:ext cx="2018700" cy="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Front haut avec tempes étroites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16" name="Google Shape;1516;p18"/>
          <p:cNvSpPr txBox="1"/>
          <p:nvPr/>
        </p:nvSpPr>
        <p:spPr>
          <a:xfrm>
            <a:off x="977000" y="2412375"/>
            <a:ext cx="1980300" cy="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Yeux espacés (</a:t>
            </a: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hypertélorisme</a:t>
            </a: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17" name="Google Shape;1517;p18"/>
          <p:cNvSpPr txBox="1"/>
          <p:nvPr/>
        </p:nvSpPr>
        <p:spPr>
          <a:xfrm>
            <a:off x="900800" y="2717175"/>
            <a:ext cx="1980300" cy="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Paupières inclinées vers le bas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18" name="Google Shape;1518;p18"/>
          <p:cNvSpPr txBox="1"/>
          <p:nvPr/>
        </p:nvSpPr>
        <p:spPr>
          <a:xfrm>
            <a:off x="900800" y="3021975"/>
            <a:ext cx="1980300" cy="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Pli épicantique (yeux bridés)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19" name="Google Shape;1519;p18"/>
          <p:cNvSpPr txBox="1"/>
          <p:nvPr/>
        </p:nvSpPr>
        <p:spPr>
          <a:xfrm>
            <a:off x="900800" y="3250575"/>
            <a:ext cx="1980300" cy="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Nez court et large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20" name="Google Shape;1520;p18"/>
          <p:cNvSpPr txBox="1"/>
          <p:nvPr/>
        </p:nvSpPr>
        <p:spPr>
          <a:xfrm>
            <a:off x="977000" y="3555375"/>
            <a:ext cx="1980300" cy="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Sillon profond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21" name="Google Shape;1521;p18"/>
          <p:cNvSpPr txBox="1"/>
          <p:nvPr/>
        </p:nvSpPr>
        <p:spPr>
          <a:xfrm>
            <a:off x="936125" y="4204850"/>
            <a:ext cx="1980300" cy="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Petit menton et cou court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22" name="Google Shape;1522;p18"/>
          <p:cNvSpPr txBox="1"/>
          <p:nvPr/>
        </p:nvSpPr>
        <p:spPr>
          <a:xfrm>
            <a:off x="977000" y="3783975"/>
            <a:ext cx="1980300" cy="4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Lèvres pleines avec des pics hauts et larges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23" name="Google Shape;1523;p18"/>
          <p:cNvSpPr txBox="1"/>
          <p:nvPr/>
        </p:nvSpPr>
        <p:spPr>
          <a:xfrm>
            <a:off x="5294750" y="3291500"/>
            <a:ext cx="812100" cy="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Fira Sans"/>
                <a:ea typeface="Fira Sans"/>
                <a:cs typeface="Fira Sans"/>
                <a:sym typeface="Fira Sans"/>
              </a:rPr>
              <a:t>dos œdémateux gonflé des mains et des pieds</a:t>
            </a:r>
            <a:endParaRPr sz="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24" name="Google Shape;1524;p18"/>
          <p:cNvSpPr txBox="1"/>
          <p:nvPr/>
        </p:nvSpPr>
        <p:spPr>
          <a:xfrm>
            <a:off x="5348125" y="1226100"/>
            <a:ext cx="997500" cy="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Fira Sans"/>
                <a:ea typeface="Fira Sans"/>
                <a:cs typeface="Fira Sans"/>
                <a:sym typeface="Fira Sans"/>
              </a:rPr>
              <a:t>Oreilles basses en ovales, en rotation postérieure avec hélix épais</a:t>
            </a:r>
            <a:endParaRPr sz="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25" name="Google Shape;1525;p18"/>
          <p:cNvSpPr txBox="1"/>
          <p:nvPr/>
        </p:nvSpPr>
        <p:spPr>
          <a:xfrm>
            <a:off x="5348125" y="1905075"/>
            <a:ext cx="997500" cy="43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Fira Sans"/>
                <a:ea typeface="Fira Sans"/>
                <a:cs typeface="Fira Sans"/>
                <a:sym typeface="Fira Sans"/>
              </a:rPr>
              <a:t>Excès de peau nucale</a:t>
            </a:r>
            <a:endParaRPr sz="8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9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Traits physionomiques particuliers chez l’enfant</a:t>
            </a:r>
            <a:endParaRPr/>
          </a:p>
        </p:txBody>
      </p:sp>
      <p:pic>
        <p:nvPicPr>
          <p:cNvPr id="1531" name="Google Shape;15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056475"/>
            <a:ext cx="7413001" cy="36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p19"/>
          <p:cNvSpPr txBox="1"/>
          <p:nvPr/>
        </p:nvSpPr>
        <p:spPr>
          <a:xfrm>
            <a:off x="970850" y="1103300"/>
            <a:ext cx="2811000" cy="3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T</a:t>
            </a: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ête en forme de triangle inversé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3" name="Google Shape;1533;p19"/>
          <p:cNvSpPr txBox="1"/>
          <p:nvPr/>
        </p:nvSpPr>
        <p:spPr>
          <a:xfrm>
            <a:off x="970850" y="1426325"/>
            <a:ext cx="1983000" cy="3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Traits du visages grossiers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4" name="Google Shape;1534;p19"/>
          <p:cNvSpPr txBox="1"/>
          <p:nvPr/>
        </p:nvSpPr>
        <p:spPr>
          <a:xfrm>
            <a:off x="970850" y="2063275"/>
            <a:ext cx="14895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Cheveux bouclés/frisés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5" name="Google Shape;1535;p19"/>
          <p:cNvSpPr txBox="1"/>
          <p:nvPr/>
        </p:nvSpPr>
        <p:spPr>
          <a:xfrm>
            <a:off x="970850" y="2596750"/>
            <a:ext cx="1489500" cy="3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Large front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6" name="Google Shape;1536;p19"/>
          <p:cNvSpPr txBox="1"/>
          <p:nvPr/>
        </p:nvSpPr>
        <p:spPr>
          <a:xfrm>
            <a:off x="970850" y="3999200"/>
            <a:ext cx="1489500" cy="3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Petit menton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7" name="Google Shape;1537;p19"/>
          <p:cNvSpPr txBox="1"/>
          <p:nvPr/>
        </p:nvSpPr>
        <p:spPr>
          <a:xfrm>
            <a:off x="970850" y="3501025"/>
            <a:ext cx="14895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Large Cou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8" name="Google Shape;1538;p19"/>
          <p:cNvSpPr txBox="1"/>
          <p:nvPr/>
        </p:nvSpPr>
        <p:spPr>
          <a:xfrm>
            <a:off x="6157500" y="1190850"/>
            <a:ext cx="2123100" cy="103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Déformation de la cage thoracique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9" name="Google Shape;1539;p19"/>
          <p:cNvSpPr txBox="1"/>
          <p:nvPr/>
        </p:nvSpPr>
        <p:spPr>
          <a:xfrm>
            <a:off x="6385575" y="2221375"/>
            <a:ext cx="1835700" cy="103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Déformation de l’avant bras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0" name="Google Shape;1540;p19"/>
          <p:cNvSpPr txBox="1"/>
          <p:nvPr/>
        </p:nvSpPr>
        <p:spPr>
          <a:xfrm>
            <a:off x="6349700" y="3841150"/>
            <a:ext cx="18357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Mamelons très espacés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1" name="Google Shape;1541;p19"/>
          <p:cNvSpPr txBox="1"/>
          <p:nvPr/>
        </p:nvSpPr>
        <p:spPr>
          <a:xfrm>
            <a:off x="6685225" y="3252775"/>
            <a:ext cx="1536000" cy="3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20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Traits physionomiques particuliers chez l’adulte</a:t>
            </a:r>
            <a:endParaRPr/>
          </a:p>
        </p:txBody>
      </p:sp>
      <p:pic>
        <p:nvPicPr>
          <p:cNvPr id="1547" name="Google Shape;15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25" y="1100825"/>
            <a:ext cx="4883226" cy="36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8" name="Google Shape;1548;p20"/>
          <p:cNvSpPr txBox="1"/>
          <p:nvPr/>
        </p:nvSpPr>
        <p:spPr>
          <a:xfrm>
            <a:off x="2137250" y="1595825"/>
            <a:ext cx="1488900" cy="3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Ligne frontale haute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9" name="Google Shape;1549;p20"/>
          <p:cNvSpPr txBox="1"/>
          <p:nvPr/>
        </p:nvSpPr>
        <p:spPr>
          <a:xfrm>
            <a:off x="2252750" y="2010975"/>
            <a:ext cx="12579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Tête en forme de triangle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50" name="Google Shape;1550;p20"/>
          <p:cNvSpPr txBox="1"/>
          <p:nvPr/>
        </p:nvSpPr>
        <p:spPr>
          <a:xfrm>
            <a:off x="2025800" y="2543325"/>
            <a:ext cx="17118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Peau transparente et ridée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51" name="Google Shape;1551;p20"/>
          <p:cNvSpPr txBox="1"/>
          <p:nvPr/>
        </p:nvSpPr>
        <p:spPr>
          <a:xfrm>
            <a:off x="2025800" y="2997150"/>
            <a:ext cx="15810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Fira Sans"/>
                <a:ea typeface="Fira Sans"/>
                <a:cs typeface="Fira Sans"/>
                <a:sym typeface="Fira Sans"/>
              </a:rPr>
              <a:t>Plis nasogéniens dominants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1"/>
          <p:cNvSpPr txBox="1"/>
          <p:nvPr>
            <p:ph type="title"/>
          </p:nvPr>
        </p:nvSpPr>
        <p:spPr>
          <a:xfrm>
            <a:off x="522675" y="404200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Courbes de croissance</a:t>
            </a:r>
            <a:endParaRPr/>
          </a:p>
        </p:txBody>
      </p:sp>
      <p:pic>
        <p:nvPicPr>
          <p:cNvPr id="1557" name="Google Shape;15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075" y="938500"/>
            <a:ext cx="7018500" cy="31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8" name="Google Shape;1558;p21"/>
          <p:cNvSpPr/>
          <p:nvPr/>
        </p:nvSpPr>
        <p:spPr>
          <a:xfrm>
            <a:off x="1074899" y="4415600"/>
            <a:ext cx="2976300" cy="4410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21"/>
          <p:cNvSpPr/>
          <p:nvPr/>
        </p:nvSpPr>
        <p:spPr>
          <a:xfrm>
            <a:off x="4924175" y="4415600"/>
            <a:ext cx="3216300" cy="4410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21"/>
          <p:cNvSpPr txBox="1"/>
          <p:nvPr/>
        </p:nvSpPr>
        <p:spPr>
          <a:xfrm>
            <a:off x="1208325" y="4471100"/>
            <a:ext cx="2599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Retards de croissance</a:t>
            </a:r>
            <a:endParaRPr b="1" sz="18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1" name="Google Shape;1561;p21"/>
          <p:cNvSpPr txBox="1"/>
          <p:nvPr/>
        </p:nvSpPr>
        <p:spPr>
          <a:xfrm>
            <a:off x="4906875" y="4471100"/>
            <a:ext cx="30411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Hormones de croissance</a:t>
            </a:r>
            <a:endParaRPr b="1" sz="18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2" name="Google Shape;1562;p21"/>
          <p:cNvSpPr/>
          <p:nvPr/>
        </p:nvSpPr>
        <p:spPr>
          <a:xfrm rot="10665095">
            <a:off x="4180802" y="4488337"/>
            <a:ext cx="647927" cy="295498"/>
          </a:xfrm>
          <a:custGeom>
            <a:rect b="b" l="l" r="r" t="t"/>
            <a:pathLst>
              <a:path extrusionOk="0" h="12810" w="28088">
                <a:moveTo>
                  <a:pt x="7573" y="0"/>
                </a:moveTo>
                <a:lnTo>
                  <a:pt x="1" y="6405"/>
                </a:lnTo>
                <a:lnTo>
                  <a:pt x="7573" y="12810"/>
                </a:lnTo>
                <a:lnTo>
                  <a:pt x="7573" y="8773"/>
                </a:lnTo>
                <a:lnTo>
                  <a:pt x="28087" y="6405"/>
                </a:lnTo>
                <a:lnTo>
                  <a:pt x="7573" y="4037"/>
                </a:lnTo>
                <a:lnTo>
                  <a:pt x="7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21"/>
          <p:cNvSpPr txBox="1"/>
          <p:nvPr/>
        </p:nvSpPr>
        <p:spPr>
          <a:xfrm>
            <a:off x="4338588" y="4157925"/>
            <a:ext cx="2982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"/>
                <a:ea typeface="Fira Sans"/>
                <a:cs typeface="Fira Sans"/>
                <a:sym typeface="Fira Sans"/>
              </a:rPr>
              <a:t>?</a:t>
            </a:r>
            <a:endParaRPr sz="2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4" name="Google Shape;1564;p21"/>
          <p:cNvSpPr/>
          <p:nvPr/>
        </p:nvSpPr>
        <p:spPr>
          <a:xfrm flipH="1">
            <a:off x="8489392" y="4471254"/>
            <a:ext cx="331629" cy="329669"/>
          </a:xfrm>
          <a:custGeom>
            <a:rect b="b" l="l" r="r" t="t"/>
            <a:pathLst>
              <a:path extrusionOk="0" h="11776" w="11846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21"/>
          <p:cNvSpPr/>
          <p:nvPr/>
        </p:nvSpPr>
        <p:spPr>
          <a:xfrm flipH="1">
            <a:off x="8356774" y="4348764"/>
            <a:ext cx="596851" cy="574649"/>
          </a:xfrm>
          <a:custGeom>
            <a:rect b="b" l="l" r="r" t="t"/>
            <a:pathLst>
              <a:path extrusionOk="0" h="24847" w="25807">
                <a:moveTo>
                  <a:pt x="13386" y="1934"/>
                </a:moveTo>
                <a:cubicBezTo>
                  <a:pt x="19191" y="1934"/>
                  <a:pt x="23878" y="6640"/>
                  <a:pt x="23878" y="12426"/>
                </a:cubicBezTo>
                <a:cubicBezTo>
                  <a:pt x="23878" y="16669"/>
                  <a:pt x="21332" y="20488"/>
                  <a:pt x="17397" y="22108"/>
                </a:cubicBezTo>
                <a:cubicBezTo>
                  <a:pt x="16099" y="22645"/>
                  <a:pt x="14736" y="22907"/>
                  <a:pt x="13383" y="22907"/>
                </a:cubicBezTo>
                <a:cubicBezTo>
                  <a:pt x="10657" y="22907"/>
                  <a:pt x="7978" y="21844"/>
                  <a:pt x="5980" y="19832"/>
                </a:cubicBezTo>
                <a:cubicBezTo>
                  <a:pt x="2971" y="16843"/>
                  <a:pt x="2084" y="12330"/>
                  <a:pt x="3704" y="8415"/>
                </a:cubicBezTo>
                <a:cubicBezTo>
                  <a:pt x="5324" y="4480"/>
                  <a:pt x="9143" y="1934"/>
                  <a:pt x="13386" y="1934"/>
                </a:cubicBezTo>
                <a:close/>
                <a:moveTo>
                  <a:pt x="13390" y="1"/>
                </a:moveTo>
                <a:cubicBezTo>
                  <a:pt x="10157" y="1"/>
                  <a:pt x="6983" y="1265"/>
                  <a:pt x="4610" y="3651"/>
                </a:cubicBezTo>
                <a:cubicBezTo>
                  <a:pt x="1062" y="7200"/>
                  <a:pt x="1" y="12542"/>
                  <a:pt x="1929" y="17171"/>
                </a:cubicBezTo>
                <a:cubicBezTo>
                  <a:pt x="3839" y="21819"/>
                  <a:pt x="8371" y="24847"/>
                  <a:pt x="13386" y="24847"/>
                </a:cubicBezTo>
                <a:cubicBezTo>
                  <a:pt x="20252" y="24828"/>
                  <a:pt x="25806" y="19273"/>
                  <a:pt x="25806" y="12426"/>
                </a:cubicBezTo>
                <a:cubicBezTo>
                  <a:pt x="25806" y="7392"/>
                  <a:pt x="22778" y="2879"/>
                  <a:pt x="18149" y="951"/>
                </a:cubicBezTo>
                <a:cubicBezTo>
                  <a:pt x="16609" y="311"/>
                  <a:pt x="14992" y="1"/>
                  <a:pt x="13390" y="1"/>
                </a:cubicBezTo>
                <a:close/>
              </a:path>
            </a:pathLst>
          </a:cu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NA Infographics by Slidesgo">
  <a:themeElements>
    <a:clrScheme name="Simple Light">
      <a:dk1>
        <a:srgbClr val="000000"/>
      </a:dk1>
      <a:lt1>
        <a:srgbClr val="D6D4CC"/>
      </a:lt1>
      <a:dk2>
        <a:srgbClr val="2B3B5C"/>
      </a:dk2>
      <a:lt2>
        <a:srgbClr val="075681"/>
      </a:lt2>
      <a:accent1>
        <a:srgbClr val="287CBC"/>
      </a:accent1>
      <a:accent2>
        <a:srgbClr val="FE7702"/>
      </a:accent2>
      <a:accent3>
        <a:srgbClr val="E94B86"/>
      </a:accent3>
      <a:accent4>
        <a:srgbClr val="25AC9B"/>
      </a:accent4>
      <a:accent5>
        <a:srgbClr val="ECB004"/>
      </a:accent5>
      <a:accent6>
        <a:srgbClr val="B52A8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